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62" r:id="rId5"/>
    <p:sldMasterId id="2147485967" r:id="rId6"/>
    <p:sldMasterId id="2147486310" r:id="rId7"/>
  </p:sldMasterIdLst>
  <p:notesMasterIdLst>
    <p:notesMasterId r:id="rId30"/>
  </p:notesMasterIdLst>
  <p:sldIdLst>
    <p:sldId id="1401" r:id="rId8"/>
    <p:sldId id="1500" r:id="rId9"/>
    <p:sldId id="1404" r:id="rId10"/>
    <p:sldId id="1529" r:id="rId11"/>
    <p:sldId id="1530" r:id="rId12"/>
    <p:sldId id="1531" r:id="rId13"/>
    <p:sldId id="1532" r:id="rId14"/>
    <p:sldId id="1533" r:id="rId15"/>
    <p:sldId id="260" r:id="rId16"/>
    <p:sldId id="1534" r:id="rId17"/>
    <p:sldId id="1536" r:id="rId18"/>
    <p:sldId id="1537" r:id="rId19"/>
    <p:sldId id="1539" r:id="rId20"/>
    <p:sldId id="1543" r:id="rId21"/>
    <p:sldId id="1542" r:id="rId22"/>
    <p:sldId id="1540" r:id="rId23"/>
    <p:sldId id="1541" r:id="rId24"/>
    <p:sldId id="1544" r:id="rId25"/>
    <p:sldId id="1545" r:id="rId26"/>
    <p:sldId id="1546" r:id="rId27"/>
    <p:sldId id="1403" r:id="rId28"/>
    <p:sldId id="15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uja, Manan" initials="AM" lastIdx="33" clrIdx="1">
    <p:extLst>
      <p:ext uri="{19B8F6BF-5375-455C-9EA6-DF929625EA0E}">
        <p15:presenceInfo xmlns:p15="http://schemas.microsoft.com/office/powerpoint/2012/main" userId="S-1-5-21-1390067357-220523388-725345543-1726475" providerId="AD"/>
      </p:ext>
    </p:extLst>
  </p:cmAuthor>
  <p:cmAuthor id="3" name="Kemmerer, Kieran" initials="KK" lastIdx="13" clrIdx="0">
    <p:extLst>
      <p:ext uri="{19B8F6BF-5375-455C-9EA6-DF929625EA0E}">
        <p15:presenceInfo xmlns:p15="http://schemas.microsoft.com/office/powerpoint/2012/main" userId="S-1-5-21-1390067357-220523388-725345543-18338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AB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0930" autoAdjust="0"/>
  </p:normalViewPr>
  <p:slideViewPr>
    <p:cSldViewPr snapToGrid="0">
      <p:cViewPr varScale="1">
        <p:scale>
          <a:sx n="112" d="100"/>
          <a:sy n="112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PJM Load Data - Daily Record Count by Year</a:t>
            </a:r>
          </a:p>
        </c:rich>
      </c:tx>
      <c:layout>
        <c:manualLayout>
          <c:xMode val="edge"/>
          <c:yMode val="edge"/>
          <c:x val="1.3888888888888889E-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PJMLoad_Hourly_ValidationData!$L$1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PJMLoad_Hourly_ValidationData!$K$2:$K$366</c:f>
              <c:numCache>
                <c:formatCode>m/d/yyyy</c:formatCode>
                <c:ptCount val="365"/>
                <c:pt idx="0">
                  <c:v>41640</c:v>
                </c:pt>
                <c:pt idx="1">
                  <c:v>41641</c:v>
                </c:pt>
                <c:pt idx="2">
                  <c:v>41642</c:v>
                </c:pt>
                <c:pt idx="3">
                  <c:v>41643</c:v>
                </c:pt>
                <c:pt idx="4">
                  <c:v>41644</c:v>
                </c:pt>
                <c:pt idx="5">
                  <c:v>41645</c:v>
                </c:pt>
                <c:pt idx="6">
                  <c:v>41646</c:v>
                </c:pt>
                <c:pt idx="7">
                  <c:v>41647</c:v>
                </c:pt>
                <c:pt idx="8">
                  <c:v>41648</c:v>
                </c:pt>
                <c:pt idx="9">
                  <c:v>41649</c:v>
                </c:pt>
                <c:pt idx="10">
                  <c:v>41650</c:v>
                </c:pt>
                <c:pt idx="11">
                  <c:v>41651</c:v>
                </c:pt>
                <c:pt idx="12">
                  <c:v>41652</c:v>
                </c:pt>
                <c:pt idx="13">
                  <c:v>41653</c:v>
                </c:pt>
                <c:pt idx="14">
                  <c:v>41654</c:v>
                </c:pt>
                <c:pt idx="15">
                  <c:v>41655</c:v>
                </c:pt>
                <c:pt idx="16">
                  <c:v>41656</c:v>
                </c:pt>
                <c:pt idx="17">
                  <c:v>41657</c:v>
                </c:pt>
                <c:pt idx="18">
                  <c:v>41658</c:v>
                </c:pt>
                <c:pt idx="19">
                  <c:v>41659</c:v>
                </c:pt>
                <c:pt idx="20">
                  <c:v>41660</c:v>
                </c:pt>
                <c:pt idx="21">
                  <c:v>41661</c:v>
                </c:pt>
                <c:pt idx="22">
                  <c:v>41662</c:v>
                </c:pt>
                <c:pt idx="23">
                  <c:v>41663</c:v>
                </c:pt>
                <c:pt idx="24">
                  <c:v>41664</c:v>
                </c:pt>
                <c:pt idx="25">
                  <c:v>41665</c:v>
                </c:pt>
                <c:pt idx="26">
                  <c:v>41666</c:v>
                </c:pt>
                <c:pt idx="27">
                  <c:v>41667</c:v>
                </c:pt>
                <c:pt idx="28">
                  <c:v>41668</c:v>
                </c:pt>
                <c:pt idx="29">
                  <c:v>41669</c:v>
                </c:pt>
                <c:pt idx="30">
                  <c:v>41670</c:v>
                </c:pt>
                <c:pt idx="31">
                  <c:v>41671</c:v>
                </c:pt>
                <c:pt idx="32">
                  <c:v>41672</c:v>
                </c:pt>
                <c:pt idx="33">
                  <c:v>41673</c:v>
                </c:pt>
                <c:pt idx="34">
                  <c:v>41674</c:v>
                </c:pt>
                <c:pt idx="35">
                  <c:v>41675</c:v>
                </c:pt>
                <c:pt idx="36">
                  <c:v>41676</c:v>
                </c:pt>
                <c:pt idx="37">
                  <c:v>41677</c:v>
                </c:pt>
                <c:pt idx="38">
                  <c:v>41678</c:v>
                </c:pt>
                <c:pt idx="39">
                  <c:v>41679</c:v>
                </c:pt>
                <c:pt idx="40">
                  <c:v>41680</c:v>
                </c:pt>
                <c:pt idx="41">
                  <c:v>41681</c:v>
                </c:pt>
                <c:pt idx="42">
                  <c:v>41682</c:v>
                </c:pt>
                <c:pt idx="43">
                  <c:v>41683</c:v>
                </c:pt>
                <c:pt idx="44">
                  <c:v>41684</c:v>
                </c:pt>
                <c:pt idx="45">
                  <c:v>41685</c:v>
                </c:pt>
                <c:pt idx="46">
                  <c:v>41686</c:v>
                </c:pt>
                <c:pt idx="47">
                  <c:v>41687</c:v>
                </c:pt>
                <c:pt idx="48">
                  <c:v>41688</c:v>
                </c:pt>
                <c:pt idx="49">
                  <c:v>41689</c:v>
                </c:pt>
                <c:pt idx="50">
                  <c:v>41690</c:v>
                </c:pt>
                <c:pt idx="51">
                  <c:v>41691</c:v>
                </c:pt>
                <c:pt idx="52">
                  <c:v>41692</c:v>
                </c:pt>
                <c:pt idx="53">
                  <c:v>41693</c:v>
                </c:pt>
                <c:pt idx="54">
                  <c:v>41694</c:v>
                </c:pt>
                <c:pt idx="55">
                  <c:v>41695</c:v>
                </c:pt>
                <c:pt idx="56">
                  <c:v>41696</c:v>
                </c:pt>
                <c:pt idx="57">
                  <c:v>41697</c:v>
                </c:pt>
                <c:pt idx="58">
                  <c:v>41698</c:v>
                </c:pt>
                <c:pt idx="59">
                  <c:v>41699</c:v>
                </c:pt>
                <c:pt idx="60">
                  <c:v>41700</c:v>
                </c:pt>
                <c:pt idx="61">
                  <c:v>41701</c:v>
                </c:pt>
                <c:pt idx="62">
                  <c:v>41702</c:v>
                </c:pt>
                <c:pt idx="63">
                  <c:v>41703</c:v>
                </c:pt>
                <c:pt idx="64">
                  <c:v>41704</c:v>
                </c:pt>
                <c:pt idx="65">
                  <c:v>41705</c:v>
                </c:pt>
                <c:pt idx="66">
                  <c:v>41706</c:v>
                </c:pt>
                <c:pt idx="67">
                  <c:v>41707</c:v>
                </c:pt>
                <c:pt idx="68">
                  <c:v>41708</c:v>
                </c:pt>
                <c:pt idx="69">
                  <c:v>41709</c:v>
                </c:pt>
                <c:pt idx="70">
                  <c:v>41710</c:v>
                </c:pt>
                <c:pt idx="71">
                  <c:v>41711</c:v>
                </c:pt>
                <c:pt idx="72">
                  <c:v>41712</c:v>
                </c:pt>
                <c:pt idx="73">
                  <c:v>41713</c:v>
                </c:pt>
                <c:pt idx="74">
                  <c:v>41714</c:v>
                </c:pt>
                <c:pt idx="75">
                  <c:v>41715</c:v>
                </c:pt>
                <c:pt idx="76">
                  <c:v>41716</c:v>
                </c:pt>
                <c:pt idx="77">
                  <c:v>41717</c:v>
                </c:pt>
                <c:pt idx="78">
                  <c:v>41718</c:v>
                </c:pt>
                <c:pt idx="79">
                  <c:v>41719</c:v>
                </c:pt>
                <c:pt idx="80">
                  <c:v>41720</c:v>
                </c:pt>
                <c:pt idx="81">
                  <c:v>41721</c:v>
                </c:pt>
                <c:pt idx="82">
                  <c:v>41722</c:v>
                </c:pt>
                <c:pt idx="83">
                  <c:v>41723</c:v>
                </c:pt>
                <c:pt idx="84">
                  <c:v>41724</c:v>
                </c:pt>
                <c:pt idx="85">
                  <c:v>41725</c:v>
                </c:pt>
                <c:pt idx="86">
                  <c:v>41726</c:v>
                </c:pt>
                <c:pt idx="87">
                  <c:v>41727</c:v>
                </c:pt>
                <c:pt idx="88">
                  <c:v>41728</c:v>
                </c:pt>
                <c:pt idx="89">
                  <c:v>41729</c:v>
                </c:pt>
                <c:pt idx="90">
                  <c:v>41730</c:v>
                </c:pt>
                <c:pt idx="91">
                  <c:v>41731</c:v>
                </c:pt>
                <c:pt idx="92">
                  <c:v>41732</c:v>
                </c:pt>
                <c:pt idx="93">
                  <c:v>41733</c:v>
                </c:pt>
                <c:pt idx="94">
                  <c:v>41734</c:v>
                </c:pt>
                <c:pt idx="95">
                  <c:v>41735</c:v>
                </c:pt>
                <c:pt idx="96">
                  <c:v>41736</c:v>
                </c:pt>
                <c:pt idx="97">
                  <c:v>41737</c:v>
                </c:pt>
                <c:pt idx="98">
                  <c:v>41738</c:v>
                </c:pt>
                <c:pt idx="99">
                  <c:v>41739</c:v>
                </c:pt>
                <c:pt idx="100">
                  <c:v>41740</c:v>
                </c:pt>
                <c:pt idx="101">
                  <c:v>41741</c:v>
                </c:pt>
                <c:pt idx="102">
                  <c:v>41742</c:v>
                </c:pt>
                <c:pt idx="103">
                  <c:v>41743</c:v>
                </c:pt>
                <c:pt idx="104">
                  <c:v>41744</c:v>
                </c:pt>
                <c:pt idx="105">
                  <c:v>41745</c:v>
                </c:pt>
                <c:pt idx="106">
                  <c:v>41746</c:v>
                </c:pt>
                <c:pt idx="107">
                  <c:v>41747</c:v>
                </c:pt>
                <c:pt idx="108">
                  <c:v>41748</c:v>
                </c:pt>
                <c:pt idx="109">
                  <c:v>41749</c:v>
                </c:pt>
                <c:pt idx="110">
                  <c:v>41750</c:v>
                </c:pt>
                <c:pt idx="111">
                  <c:v>41751</c:v>
                </c:pt>
                <c:pt idx="112">
                  <c:v>41752</c:v>
                </c:pt>
                <c:pt idx="113">
                  <c:v>41753</c:v>
                </c:pt>
                <c:pt idx="114">
                  <c:v>41754</c:v>
                </c:pt>
                <c:pt idx="115">
                  <c:v>41755</c:v>
                </c:pt>
                <c:pt idx="116">
                  <c:v>41756</c:v>
                </c:pt>
                <c:pt idx="117">
                  <c:v>41757</c:v>
                </c:pt>
                <c:pt idx="118">
                  <c:v>41758</c:v>
                </c:pt>
                <c:pt idx="119">
                  <c:v>41759</c:v>
                </c:pt>
                <c:pt idx="120">
                  <c:v>41760</c:v>
                </c:pt>
                <c:pt idx="121">
                  <c:v>41761</c:v>
                </c:pt>
                <c:pt idx="122">
                  <c:v>41762</c:v>
                </c:pt>
                <c:pt idx="123">
                  <c:v>41763</c:v>
                </c:pt>
                <c:pt idx="124">
                  <c:v>41764</c:v>
                </c:pt>
                <c:pt idx="125">
                  <c:v>41765</c:v>
                </c:pt>
                <c:pt idx="126">
                  <c:v>41766</c:v>
                </c:pt>
                <c:pt idx="127">
                  <c:v>41767</c:v>
                </c:pt>
                <c:pt idx="128">
                  <c:v>41768</c:v>
                </c:pt>
                <c:pt idx="129">
                  <c:v>41769</c:v>
                </c:pt>
                <c:pt idx="130">
                  <c:v>41770</c:v>
                </c:pt>
                <c:pt idx="131">
                  <c:v>41771</c:v>
                </c:pt>
                <c:pt idx="132">
                  <c:v>41772</c:v>
                </c:pt>
                <c:pt idx="133">
                  <c:v>41773</c:v>
                </c:pt>
                <c:pt idx="134">
                  <c:v>41774</c:v>
                </c:pt>
                <c:pt idx="135">
                  <c:v>41775</c:v>
                </c:pt>
                <c:pt idx="136">
                  <c:v>41776</c:v>
                </c:pt>
                <c:pt idx="137">
                  <c:v>41777</c:v>
                </c:pt>
                <c:pt idx="138">
                  <c:v>41778</c:v>
                </c:pt>
                <c:pt idx="139">
                  <c:v>41779</c:v>
                </c:pt>
                <c:pt idx="140">
                  <c:v>41780</c:v>
                </c:pt>
                <c:pt idx="141">
                  <c:v>41781</c:v>
                </c:pt>
                <c:pt idx="142">
                  <c:v>41782</c:v>
                </c:pt>
                <c:pt idx="143">
                  <c:v>41783</c:v>
                </c:pt>
                <c:pt idx="144">
                  <c:v>41784</c:v>
                </c:pt>
                <c:pt idx="145">
                  <c:v>41785</c:v>
                </c:pt>
                <c:pt idx="146">
                  <c:v>41786</c:v>
                </c:pt>
                <c:pt idx="147">
                  <c:v>41787</c:v>
                </c:pt>
                <c:pt idx="148">
                  <c:v>41788</c:v>
                </c:pt>
                <c:pt idx="149">
                  <c:v>41789</c:v>
                </c:pt>
                <c:pt idx="150">
                  <c:v>41790</c:v>
                </c:pt>
                <c:pt idx="151">
                  <c:v>41791</c:v>
                </c:pt>
                <c:pt idx="152">
                  <c:v>41792</c:v>
                </c:pt>
                <c:pt idx="153">
                  <c:v>41793</c:v>
                </c:pt>
                <c:pt idx="154">
                  <c:v>41794</c:v>
                </c:pt>
                <c:pt idx="155">
                  <c:v>41795</c:v>
                </c:pt>
                <c:pt idx="156">
                  <c:v>41796</c:v>
                </c:pt>
                <c:pt idx="157">
                  <c:v>41797</c:v>
                </c:pt>
                <c:pt idx="158">
                  <c:v>41798</c:v>
                </c:pt>
                <c:pt idx="159">
                  <c:v>41799</c:v>
                </c:pt>
                <c:pt idx="160">
                  <c:v>41800</c:v>
                </c:pt>
                <c:pt idx="161">
                  <c:v>41801</c:v>
                </c:pt>
                <c:pt idx="162">
                  <c:v>41802</c:v>
                </c:pt>
                <c:pt idx="163">
                  <c:v>41803</c:v>
                </c:pt>
                <c:pt idx="164">
                  <c:v>41804</c:v>
                </c:pt>
                <c:pt idx="165">
                  <c:v>41805</c:v>
                </c:pt>
                <c:pt idx="166">
                  <c:v>41806</c:v>
                </c:pt>
                <c:pt idx="167">
                  <c:v>41807</c:v>
                </c:pt>
                <c:pt idx="168">
                  <c:v>41808</c:v>
                </c:pt>
                <c:pt idx="169">
                  <c:v>41809</c:v>
                </c:pt>
                <c:pt idx="170">
                  <c:v>41810</c:v>
                </c:pt>
                <c:pt idx="171">
                  <c:v>41811</c:v>
                </c:pt>
                <c:pt idx="172">
                  <c:v>41812</c:v>
                </c:pt>
                <c:pt idx="173">
                  <c:v>41813</c:v>
                </c:pt>
                <c:pt idx="174">
                  <c:v>41814</c:v>
                </c:pt>
                <c:pt idx="175">
                  <c:v>41815</c:v>
                </c:pt>
                <c:pt idx="176">
                  <c:v>41816</c:v>
                </c:pt>
                <c:pt idx="177">
                  <c:v>41817</c:v>
                </c:pt>
                <c:pt idx="178">
                  <c:v>41818</c:v>
                </c:pt>
                <c:pt idx="179">
                  <c:v>41819</c:v>
                </c:pt>
                <c:pt idx="180">
                  <c:v>41820</c:v>
                </c:pt>
                <c:pt idx="181">
                  <c:v>41821</c:v>
                </c:pt>
                <c:pt idx="182">
                  <c:v>41822</c:v>
                </c:pt>
                <c:pt idx="183">
                  <c:v>41823</c:v>
                </c:pt>
                <c:pt idx="184">
                  <c:v>41824</c:v>
                </c:pt>
                <c:pt idx="185">
                  <c:v>41825</c:v>
                </c:pt>
                <c:pt idx="186">
                  <c:v>41826</c:v>
                </c:pt>
                <c:pt idx="187">
                  <c:v>41827</c:v>
                </c:pt>
                <c:pt idx="188">
                  <c:v>41828</c:v>
                </c:pt>
                <c:pt idx="189">
                  <c:v>41829</c:v>
                </c:pt>
                <c:pt idx="190">
                  <c:v>41830</c:v>
                </c:pt>
                <c:pt idx="191">
                  <c:v>41831</c:v>
                </c:pt>
                <c:pt idx="192">
                  <c:v>41832</c:v>
                </c:pt>
                <c:pt idx="193">
                  <c:v>41833</c:v>
                </c:pt>
                <c:pt idx="194">
                  <c:v>41834</c:v>
                </c:pt>
                <c:pt idx="195">
                  <c:v>41835</c:v>
                </c:pt>
                <c:pt idx="196">
                  <c:v>41836</c:v>
                </c:pt>
                <c:pt idx="197">
                  <c:v>41837</c:v>
                </c:pt>
                <c:pt idx="198">
                  <c:v>41838</c:v>
                </c:pt>
                <c:pt idx="199">
                  <c:v>41839</c:v>
                </c:pt>
                <c:pt idx="200">
                  <c:v>41840</c:v>
                </c:pt>
                <c:pt idx="201">
                  <c:v>41841</c:v>
                </c:pt>
                <c:pt idx="202">
                  <c:v>41842</c:v>
                </c:pt>
                <c:pt idx="203">
                  <c:v>41843</c:v>
                </c:pt>
                <c:pt idx="204">
                  <c:v>41844</c:v>
                </c:pt>
                <c:pt idx="205">
                  <c:v>41845</c:v>
                </c:pt>
                <c:pt idx="206">
                  <c:v>41846</c:v>
                </c:pt>
                <c:pt idx="207">
                  <c:v>41847</c:v>
                </c:pt>
                <c:pt idx="208">
                  <c:v>41848</c:v>
                </c:pt>
                <c:pt idx="209">
                  <c:v>41849</c:v>
                </c:pt>
                <c:pt idx="210">
                  <c:v>41850</c:v>
                </c:pt>
                <c:pt idx="211">
                  <c:v>41851</c:v>
                </c:pt>
                <c:pt idx="212">
                  <c:v>41852</c:v>
                </c:pt>
                <c:pt idx="213">
                  <c:v>41853</c:v>
                </c:pt>
                <c:pt idx="214">
                  <c:v>41854</c:v>
                </c:pt>
                <c:pt idx="215">
                  <c:v>41855</c:v>
                </c:pt>
                <c:pt idx="216">
                  <c:v>41856</c:v>
                </c:pt>
                <c:pt idx="217">
                  <c:v>41857</c:v>
                </c:pt>
                <c:pt idx="218">
                  <c:v>41858</c:v>
                </c:pt>
                <c:pt idx="219">
                  <c:v>41859</c:v>
                </c:pt>
                <c:pt idx="220">
                  <c:v>41860</c:v>
                </c:pt>
                <c:pt idx="221">
                  <c:v>41861</c:v>
                </c:pt>
                <c:pt idx="222">
                  <c:v>41862</c:v>
                </c:pt>
                <c:pt idx="223">
                  <c:v>41863</c:v>
                </c:pt>
                <c:pt idx="224">
                  <c:v>41864</c:v>
                </c:pt>
                <c:pt idx="225">
                  <c:v>41865</c:v>
                </c:pt>
                <c:pt idx="226">
                  <c:v>41866</c:v>
                </c:pt>
                <c:pt idx="227">
                  <c:v>41867</c:v>
                </c:pt>
                <c:pt idx="228">
                  <c:v>41868</c:v>
                </c:pt>
                <c:pt idx="229">
                  <c:v>41869</c:v>
                </c:pt>
                <c:pt idx="230">
                  <c:v>41870</c:v>
                </c:pt>
                <c:pt idx="231">
                  <c:v>41871</c:v>
                </c:pt>
                <c:pt idx="232">
                  <c:v>41872</c:v>
                </c:pt>
                <c:pt idx="233">
                  <c:v>41873</c:v>
                </c:pt>
                <c:pt idx="234">
                  <c:v>41874</c:v>
                </c:pt>
                <c:pt idx="235">
                  <c:v>41875</c:v>
                </c:pt>
                <c:pt idx="236">
                  <c:v>41876</c:v>
                </c:pt>
                <c:pt idx="237">
                  <c:v>41877</c:v>
                </c:pt>
                <c:pt idx="238">
                  <c:v>41878</c:v>
                </c:pt>
                <c:pt idx="239">
                  <c:v>41879</c:v>
                </c:pt>
                <c:pt idx="240">
                  <c:v>41880</c:v>
                </c:pt>
                <c:pt idx="241">
                  <c:v>41881</c:v>
                </c:pt>
                <c:pt idx="242">
                  <c:v>41882</c:v>
                </c:pt>
                <c:pt idx="243">
                  <c:v>41883</c:v>
                </c:pt>
                <c:pt idx="244">
                  <c:v>41884</c:v>
                </c:pt>
                <c:pt idx="245">
                  <c:v>41885</c:v>
                </c:pt>
                <c:pt idx="246">
                  <c:v>41886</c:v>
                </c:pt>
                <c:pt idx="247">
                  <c:v>41887</c:v>
                </c:pt>
                <c:pt idx="248">
                  <c:v>41888</c:v>
                </c:pt>
                <c:pt idx="249">
                  <c:v>41889</c:v>
                </c:pt>
                <c:pt idx="250">
                  <c:v>41890</c:v>
                </c:pt>
                <c:pt idx="251">
                  <c:v>41891</c:v>
                </c:pt>
                <c:pt idx="252">
                  <c:v>41892</c:v>
                </c:pt>
                <c:pt idx="253">
                  <c:v>41893</c:v>
                </c:pt>
                <c:pt idx="254">
                  <c:v>41894</c:v>
                </c:pt>
                <c:pt idx="255">
                  <c:v>41895</c:v>
                </c:pt>
                <c:pt idx="256">
                  <c:v>41896</c:v>
                </c:pt>
                <c:pt idx="257">
                  <c:v>41897</c:v>
                </c:pt>
                <c:pt idx="258">
                  <c:v>41898</c:v>
                </c:pt>
                <c:pt idx="259">
                  <c:v>41899</c:v>
                </c:pt>
                <c:pt idx="260">
                  <c:v>41900</c:v>
                </c:pt>
                <c:pt idx="261">
                  <c:v>41901</c:v>
                </c:pt>
                <c:pt idx="262">
                  <c:v>41902</c:v>
                </c:pt>
                <c:pt idx="263">
                  <c:v>41903</c:v>
                </c:pt>
                <c:pt idx="264">
                  <c:v>41904</c:v>
                </c:pt>
                <c:pt idx="265">
                  <c:v>41905</c:v>
                </c:pt>
                <c:pt idx="266">
                  <c:v>41906</c:v>
                </c:pt>
                <c:pt idx="267">
                  <c:v>41907</c:v>
                </c:pt>
                <c:pt idx="268">
                  <c:v>41908</c:v>
                </c:pt>
                <c:pt idx="269">
                  <c:v>41909</c:v>
                </c:pt>
                <c:pt idx="270">
                  <c:v>41910</c:v>
                </c:pt>
                <c:pt idx="271">
                  <c:v>41911</c:v>
                </c:pt>
                <c:pt idx="272">
                  <c:v>41912</c:v>
                </c:pt>
                <c:pt idx="273">
                  <c:v>41913</c:v>
                </c:pt>
                <c:pt idx="274">
                  <c:v>41914</c:v>
                </c:pt>
                <c:pt idx="275">
                  <c:v>41915</c:v>
                </c:pt>
                <c:pt idx="276">
                  <c:v>41916</c:v>
                </c:pt>
                <c:pt idx="277">
                  <c:v>41917</c:v>
                </c:pt>
                <c:pt idx="278">
                  <c:v>41918</c:v>
                </c:pt>
                <c:pt idx="279">
                  <c:v>41919</c:v>
                </c:pt>
                <c:pt idx="280">
                  <c:v>41920</c:v>
                </c:pt>
                <c:pt idx="281">
                  <c:v>41921</c:v>
                </c:pt>
                <c:pt idx="282">
                  <c:v>41922</c:v>
                </c:pt>
                <c:pt idx="283">
                  <c:v>41923</c:v>
                </c:pt>
                <c:pt idx="284">
                  <c:v>41924</c:v>
                </c:pt>
                <c:pt idx="285">
                  <c:v>41925</c:v>
                </c:pt>
                <c:pt idx="286">
                  <c:v>41926</c:v>
                </c:pt>
                <c:pt idx="287">
                  <c:v>41927</c:v>
                </c:pt>
                <c:pt idx="288">
                  <c:v>41928</c:v>
                </c:pt>
                <c:pt idx="289">
                  <c:v>41929</c:v>
                </c:pt>
                <c:pt idx="290">
                  <c:v>41930</c:v>
                </c:pt>
                <c:pt idx="291">
                  <c:v>41931</c:v>
                </c:pt>
                <c:pt idx="292">
                  <c:v>41932</c:v>
                </c:pt>
                <c:pt idx="293">
                  <c:v>41933</c:v>
                </c:pt>
                <c:pt idx="294">
                  <c:v>41934</c:v>
                </c:pt>
                <c:pt idx="295">
                  <c:v>41935</c:v>
                </c:pt>
                <c:pt idx="296">
                  <c:v>41936</c:v>
                </c:pt>
                <c:pt idx="297">
                  <c:v>41937</c:v>
                </c:pt>
                <c:pt idx="298">
                  <c:v>41938</c:v>
                </c:pt>
                <c:pt idx="299">
                  <c:v>41939</c:v>
                </c:pt>
                <c:pt idx="300">
                  <c:v>41940</c:v>
                </c:pt>
                <c:pt idx="301">
                  <c:v>41941</c:v>
                </c:pt>
                <c:pt idx="302">
                  <c:v>41942</c:v>
                </c:pt>
                <c:pt idx="303">
                  <c:v>41943</c:v>
                </c:pt>
                <c:pt idx="304">
                  <c:v>41944</c:v>
                </c:pt>
                <c:pt idx="305">
                  <c:v>41945</c:v>
                </c:pt>
                <c:pt idx="306">
                  <c:v>41946</c:v>
                </c:pt>
                <c:pt idx="307">
                  <c:v>41947</c:v>
                </c:pt>
                <c:pt idx="308">
                  <c:v>41948</c:v>
                </c:pt>
                <c:pt idx="309">
                  <c:v>41949</c:v>
                </c:pt>
                <c:pt idx="310">
                  <c:v>41950</c:v>
                </c:pt>
                <c:pt idx="311">
                  <c:v>41951</c:v>
                </c:pt>
                <c:pt idx="312">
                  <c:v>41952</c:v>
                </c:pt>
                <c:pt idx="313">
                  <c:v>41953</c:v>
                </c:pt>
                <c:pt idx="314">
                  <c:v>41954</c:v>
                </c:pt>
                <c:pt idx="315">
                  <c:v>41955</c:v>
                </c:pt>
                <c:pt idx="316">
                  <c:v>41956</c:v>
                </c:pt>
                <c:pt idx="317">
                  <c:v>41957</c:v>
                </c:pt>
                <c:pt idx="318">
                  <c:v>41958</c:v>
                </c:pt>
                <c:pt idx="319">
                  <c:v>41959</c:v>
                </c:pt>
                <c:pt idx="320">
                  <c:v>41960</c:v>
                </c:pt>
                <c:pt idx="321">
                  <c:v>41961</c:v>
                </c:pt>
                <c:pt idx="322">
                  <c:v>41962</c:v>
                </c:pt>
                <c:pt idx="323">
                  <c:v>41963</c:v>
                </c:pt>
                <c:pt idx="324">
                  <c:v>41964</c:v>
                </c:pt>
                <c:pt idx="325">
                  <c:v>41965</c:v>
                </c:pt>
                <c:pt idx="326">
                  <c:v>41966</c:v>
                </c:pt>
                <c:pt idx="327">
                  <c:v>41967</c:v>
                </c:pt>
                <c:pt idx="328">
                  <c:v>41968</c:v>
                </c:pt>
                <c:pt idx="329">
                  <c:v>41969</c:v>
                </c:pt>
                <c:pt idx="330">
                  <c:v>41970</c:v>
                </c:pt>
                <c:pt idx="331">
                  <c:v>41971</c:v>
                </c:pt>
                <c:pt idx="332">
                  <c:v>41972</c:v>
                </c:pt>
                <c:pt idx="333">
                  <c:v>41973</c:v>
                </c:pt>
                <c:pt idx="334">
                  <c:v>41974</c:v>
                </c:pt>
                <c:pt idx="335">
                  <c:v>41975</c:v>
                </c:pt>
                <c:pt idx="336">
                  <c:v>41976</c:v>
                </c:pt>
                <c:pt idx="337">
                  <c:v>41977</c:v>
                </c:pt>
                <c:pt idx="338">
                  <c:v>41978</c:v>
                </c:pt>
                <c:pt idx="339">
                  <c:v>41979</c:v>
                </c:pt>
                <c:pt idx="340">
                  <c:v>41980</c:v>
                </c:pt>
                <c:pt idx="341">
                  <c:v>41981</c:v>
                </c:pt>
                <c:pt idx="342">
                  <c:v>41982</c:v>
                </c:pt>
                <c:pt idx="343">
                  <c:v>41983</c:v>
                </c:pt>
                <c:pt idx="344">
                  <c:v>41984</c:v>
                </c:pt>
                <c:pt idx="345">
                  <c:v>41985</c:v>
                </c:pt>
                <c:pt idx="346">
                  <c:v>41986</c:v>
                </c:pt>
                <c:pt idx="347">
                  <c:v>41987</c:v>
                </c:pt>
                <c:pt idx="348">
                  <c:v>41988</c:v>
                </c:pt>
                <c:pt idx="349">
                  <c:v>41989</c:v>
                </c:pt>
                <c:pt idx="350">
                  <c:v>41990</c:v>
                </c:pt>
                <c:pt idx="351">
                  <c:v>41991</c:v>
                </c:pt>
                <c:pt idx="352">
                  <c:v>41992</c:v>
                </c:pt>
                <c:pt idx="353">
                  <c:v>41993</c:v>
                </c:pt>
                <c:pt idx="354">
                  <c:v>41994</c:v>
                </c:pt>
                <c:pt idx="355">
                  <c:v>41995</c:v>
                </c:pt>
                <c:pt idx="356">
                  <c:v>41996</c:v>
                </c:pt>
                <c:pt idx="357">
                  <c:v>41997</c:v>
                </c:pt>
                <c:pt idx="358">
                  <c:v>41998</c:v>
                </c:pt>
                <c:pt idx="359">
                  <c:v>41999</c:v>
                </c:pt>
                <c:pt idx="360">
                  <c:v>42000</c:v>
                </c:pt>
                <c:pt idx="361">
                  <c:v>42001</c:v>
                </c:pt>
                <c:pt idx="362">
                  <c:v>42002</c:v>
                </c:pt>
                <c:pt idx="363">
                  <c:v>42003</c:v>
                </c:pt>
                <c:pt idx="364">
                  <c:v>42004</c:v>
                </c:pt>
              </c:numCache>
            </c:numRef>
          </c:cat>
          <c:val>
            <c:numRef>
              <c:f>PJMLoad_Hourly_ValidationData!$L$2:$L$366</c:f>
              <c:numCache>
                <c:formatCode>General</c:formatCode>
                <c:ptCount val="365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  <c:pt idx="20">
                  <c:v>24</c:v>
                </c:pt>
                <c:pt idx="21">
                  <c:v>24</c:v>
                </c:pt>
                <c:pt idx="22">
                  <c:v>24</c:v>
                </c:pt>
                <c:pt idx="23">
                  <c:v>24</c:v>
                </c:pt>
                <c:pt idx="24">
                  <c:v>24</c:v>
                </c:pt>
                <c:pt idx="25">
                  <c:v>24</c:v>
                </c:pt>
                <c:pt idx="26">
                  <c:v>24</c:v>
                </c:pt>
                <c:pt idx="27">
                  <c:v>24</c:v>
                </c:pt>
                <c:pt idx="28">
                  <c:v>24</c:v>
                </c:pt>
                <c:pt idx="29">
                  <c:v>24</c:v>
                </c:pt>
                <c:pt idx="30">
                  <c:v>24</c:v>
                </c:pt>
                <c:pt idx="31">
                  <c:v>24</c:v>
                </c:pt>
                <c:pt idx="32">
                  <c:v>24</c:v>
                </c:pt>
                <c:pt idx="33">
                  <c:v>24</c:v>
                </c:pt>
                <c:pt idx="34">
                  <c:v>24</c:v>
                </c:pt>
                <c:pt idx="35">
                  <c:v>24</c:v>
                </c:pt>
                <c:pt idx="36">
                  <c:v>24</c:v>
                </c:pt>
                <c:pt idx="37">
                  <c:v>24</c:v>
                </c:pt>
                <c:pt idx="38">
                  <c:v>24</c:v>
                </c:pt>
                <c:pt idx="39">
                  <c:v>24</c:v>
                </c:pt>
                <c:pt idx="40">
                  <c:v>24</c:v>
                </c:pt>
                <c:pt idx="41">
                  <c:v>24</c:v>
                </c:pt>
                <c:pt idx="42">
                  <c:v>24</c:v>
                </c:pt>
                <c:pt idx="43">
                  <c:v>24</c:v>
                </c:pt>
                <c:pt idx="44">
                  <c:v>24</c:v>
                </c:pt>
                <c:pt idx="45">
                  <c:v>24</c:v>
                </c:pt>
                <c:pt idx="46">
                  <c:v>24</c:v>
                </c:pt>
                <c:pt idx="47">
                  <c:v>24</c:v>
                </c:pt>
                <c:pt idx="48">
                  <c:v>24</c:v>
                </c:pt>
                <c:pt idx="49">
                  <c:v>24</c:v>
                </c:pt>
                <c:pt idx="50">
                  <c:v>24</c:v>
                </c:pt>
                <c:pt idx="51">
                  <c:v>24</c:v>
                </c:pt>
                <c:pt idx="52">
                  <c:v>24</c:v>
                </c:pt>
                <c:pt idx="53">
                  <c:v>24</c:v>
                </c:pt>
                <c:pt idx="54">
                  <c:v>24</c:v>
                </c:pt>
                <c:pt idx="55">
                  <c:v>24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24</c:v>
                </c:pt>
                <c:pt idx="62">
                  <c:v>24</c:v>
                </c:pt>
                <c:pt idx="63">
                  <c:v>24</c:v>
                </c:pt>
                <c:pt idx="64">
                  <c:v>24</c:v>
                </c:pt>
                <c:pt idx="65">
                  <c:v>24</c:v>
                </c:pt>
                <c:pt idx="66">
                  <c:v>23</c:v>
                </c:pt>
                <c:pt idx="67">
                  <c:v>24</c:v>
                </c:pt>
                <c:pt idx="68">
                  <c:v>24</c:v>
                </c:pt>
                <c:pt idx="69">
                  <c:v>24</c:v>
                </c:pt>
                <c:pt idx="70">
                  <c:v>24</c:v>
                </c:pt>
                <c:pt idx="71">
                  <c:v>24</c:v>
                </c:pt>
                <c:pt idx="72">
                  <c:v>24</c:v>
                </c:pt>
                <c:pt idx="73">
                  <c:v>24</c:v>
                </c:pt>
                <c:pt idx="74">
                  <c:v>24</c:v>
                </c:pt>
                <c:pt idx="75">
                  <c:v>24</c:v>
                </c:pt>
                <c:pt idx="76">
                  <c:v>24</c:v>
                </c:pt>
                <c:pt idx="77">
                  <c:v>24</c:v>
                </c:pt>
                <c:pt idx="78">
                  <c:v>24</c:v>
                </c:pt>
                <c:pt idx="79">
                  <c:v>24</c:v>
                </c:pt>
                <c:pt idx="80">
                  <c:v>24</c:v>
                </c:pt>
                <c:pt idx="81">
                  <c:v>24</c:v>
                </c:pt>
                <c:pt idx="82">
                  <c:v>24</c:v>
                </c:pt>
                <c:pt idx="83">
                  <c:v>24</c:v>
                </c:pt>
                <c:pt idx="84">
                  <c:v>24</c:v>
                </c:pt>
                <c:pt idx="85">
                  <c:v>24</c:v>
                </c:pt>
                <c:pt idx="86">
                  <c:v>24</c:v>
                </c:pt>
                <c:pt idx="87">
                  <c:v>24</c:v>
                </c:pt>
                <c:pt idx="88">
                  <c:v>24</c:v>
                </c:pt>
                <c:pt idx="89">
                  <c:v>24</c:v>
                </c:pt>
                <c:pt idx="90">
                  <c:v>24</c:v>
                </c:pt>
                <c:pt idx="91">
                  <c:v>24</c:v>
                </c:pt>
                <c:pt idx="92">
                  <c:v>24</c:v>
                </c:pt>
                <c:pt idx="93">
                  <c:v>24</c:v>
                </c:pt>
                <c:pt idx="94">
                  <c:v>24</c:v>
                </c:pt>
                <c:pt idx="95">
                  <c:v>24</c:v>
                </c:pt>
                <c:pt idx="96">
                  <c:v>24</c:v>
                </c:pt>
                <c:pt idx="97">
                  <c:v>24</c:v>
                </c:pt>
                <c:pt idx="98">
                  <c:v>24</c:v>
                </c:pt>
                <c:pt idx="99">
                  <c:v>24</c:v>
                </c:pt>
                <c:pt idx="100">
                  <c:v>24</c:v>
                </c:pt>
                <c:pt idx="101">
                  <c:v>24</c:v>
                </c:pt>
                <c:pt idx="102">
                  <c:v>24</c:v>
                </c:pt>
                <c:pt idx="103">
                  <c:v>24</c:v>
                </c:pt>
                <c:pt idx="104">
                  <c:v>24</c:v>
                </c:pt>
                <c:pt idx="105">
                  <c:v>24</c:v>
                </c:pt>
                <c:pt idx="106">
                  <c:v>24</c:v>
                </c:pt>
                <c:pt idx="107">
                  <c:v>24</c:v>
                </c:pt>
                <c:pt idx="108">
                  <c:v>24</c:v>
                </c:pt>
                <c:pt idx="109">
                  <c:v>24</c:v>
                </c:pt>
                <c:pt idx="110">
                  <c:v>24</c:v>
                </c:pt>
                <c:pt idx="111">
                  <c:v>24</c:v>
                </c:pt>
                <c:pt idx="112">
                  <c:v>24</c:v>
                </c:pt>
                <c:pt idx="113">
                  <c:v>24</c:v>
                </c:pt>
                <c:pt idx="114">
                  <c:v>24</c:v>
                </c:pt>
                <c:pt idx="115">
                  <c:v>24</c:v>
                </c:pt>
                <c:pt idx="116">
                  <c:v>24</c:v>
                </c:pt>
                <c:pt idx="117">
                  <c:v>24</c:v>
                </c:pt>
                <c:pt idx="118">
                  <c:v>24</c:v>
                </c:pt>
                <c:pt idx="119">
                  <c:v>24</c:v>
                </c:pt>
                <c:pt idx="120">
                  <c:v>24</c:v>
                </c:pt>
                <c:pt idx="121">
                  <c:v>24</c:v>
                </c:pt>
                <c:pt idx="122">
                  <c:v>24</c:v>
                </c:pt>
                <c:pt idx="123">
                  <c:v>24</c:v>
                </c:pt>
                <c:pt idx="124">
                  <c:v>24</c:v>
                </c:pt>
                <c:pt idx="125">
                  <c:v>24</c:v>
                </c:pt>
                <c:pt idx="126">
                  <c:v>24</c:v>
                </c:pt>
                <c:pt idx="127">
                  <c:v>24</c:v>
                </c:pt>
                <c:pt idx="128">
                  <c:v>24</c:v>
                </c:pt>
                <c:pt idx="129">
                  <c:v>24</c:v>
                </c:pt>
                <c:pt idx="130">
                  <c:v>24</c:v>
                </c:pt>
                <c:pt idx="131">
                  <c:v>24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</c:v>
                </c:pt>
                <c:pt idx="136">
                  <c:v>24</c:v>
                </c:pt>
                <c:pt idx="137">
                  <c:v>24</c:v>
                </c:pt>
                <c:pt idx="138">
                  <c:v>24</c:v>
                </c:pt>
                <c:pt idx="139">
                  <c:v>24</c:v>
                </c:pt>
                <c:pt idx="140">
                  <c:v>24</c:v>
                </c:pt>
                <c:pt idx="141">
                  <c:v>24</c:v>
                </c:pt>
                <c:pt idx="142">
                  <c:v>24</c:v>
                </c:pt>
                <c:pt idx="143">
                  <c:v>24</c:v>
                </c:pt>
                <c:pt idx="144">
                  <c:v>24</c:v>
                </c:pt>
                <c:pt idx="145">
                  <c:v>24</c:v>
                </c:pt>
                <c:pt idx="146">
                  <c:v>24</c:v>
                </c:pt>
                <c:pt idx="147">
                  <c:v>24</c:v>
                </c:pt>
                <c:pt idx="148">
                  <c:v>24</c:v>
                </c:pt>
                <c:pt idx="149">
                  <c:v>24</c:v>
                </c:pt>
                <c:pt idx="150">
                  <c:v>24</c:v>
                </c:pt>
                <c:pt idx="151">
                  <c:v>24</c:v>
                </c:pt>
                <c:pt idx="152">
                  <c:v>24</c:v>
                </c:pt>
                <c:pt idx="153">
                  <c:v>24</c:v>
                </c:pt>
                <c:pt idx="154">
                  <c:v>24</c:v>
                </c:pt>
                <c:pt idx="155">
                  <c:v>24</c:v>
                </c:pt>
                <c:pt idx="156">
                  <c:v>24</c:v>
                </c:pt>
                <c:pt idx="157">
                  <c:v>24</c:v>
                </c:pt>
                <c:pt idx="158">
                  <c:v>24</c:v>
                </c:pt>
                <c:pt idx="159">
                  <c:v>24</c:v>
                </c:pt>
                <c:pt idx="160">
                  <c:v>24</c:v>
                </c:pt>
                <c:pt idx="161">
                  <c:v>24</c:v>
                </c:pt>
                <c:pt idx="162">
                  <c:v>24</c:v>
                </c:pt>
                <c:pt idx="163">
                  <c:v>24</c:v>
                </c:pt>
                <c:pt idx="164">
                  <c:v>24</c:v>
                </c:pt>
                <c:pt idx="165">
                  <c:v>24</c:v>
                </c:pt>
                <c:pt idx="166">
                  <c:v>24</c:v>
                </c:pt>
                <c:pt idx="167">
                  <c:v>24</c:v>
                </c:pt>
                <c:pt idx="168">
                  <c:v>24</c:v>
                </c:pt>
                <c:pt idx="169">
                  <c:v>24</c:v>
                </c:pt>
                <c:pt idx="170">
                  <c:v>24</c:v>
                </c:pt>
                <c:pt idx="171">
                  <c:v>24</c:v>
                </c:pt>
                <c:pt idx="172">
                  <c:v>24</c:v>
                </c:pt>
                <c:pt idx="173">
                  <c:v>24</c:v>
                </c:pt>
                <c:pt idx="174">
                  <c:v>24</c:v>
                </c:pt>
                <c:pt idx="175">
                  <c:v>24</c:v>
                </c:pt>
                <c:pt idx="176">
                  <c:v>24</c:v>
                </c:pt>
                <c:pt idx="177">
                  <c:v>24</c:v>
                </c:pt>
                <c:pt idx="178">
                  <c:v>24</c:v>
                </c:pt>
                <c:pt idx="179">
                  <c:v>24</c:v>
                </c:pt>
                <c:pt idx="180">
                  <c:v>24</c:v>
                </c:pt>
                <c:pt idx="181">
                  <c:v>24</c:v>
                </c:pt>
                <c:pt idx="182">
                  <c:v>24</c:v>
                </c:pt>
                <c:pt idx="183">
                  <c:v>24</c:v>
                </c:pt>
                <c:pt idx="184">
                  <c:v>24</c:v>
                </c:pt>
                <c:pt idx="185">
                  <c:v>24</c:v>
                </c:pt>
                <c:pt idx="186">
                  <c:v>24</c:v>
                </c:pt>
                <c:pt idx="187">
                  <c:v>24</c:v>
                </c:pt>
                <c:pt idx="188">
                  <c:v>24</c:v>
                </c:pt>
                <c:pt idx="189">
                  <c:v>24</c:v>
                </c:pt>
                <c:pt idx="190">
                  <c:v>24</c:v>
                </c:pt>
                <c:pt idx="191">
                  <c:v>24</c:v>
                </c:pt>
                <c:pt idx="192">
                  <c:v>24</c:v>
                </c:pt>
                <c:pt idx="193">
                  <c:v>24</c:v>
                </c:pt>
                <c:pt idx="194">
                  <c:v>24</c:v>
                </c:pt>
                <c:pt idx="195">
                  <c:v>24</c:v>
                </c:pt>
                <c:pt idx="196">
                  <c:v>24</c:v>
                </c:pt>
                <c:pt idx="197">
                  <c:v>24</c:v>
                </c:pt>
                <c:pt idx="198">
                  <c:v>24</c:v>
                </c:pt>
                <c:pt idx="199">
                  <c:v>24</c:v>
                </c:pt>
                <c:pt idx="200">
                  <c:v>24</c:v>
                </c:pt>
                <c:pt idx="201">
                  <c:v>24</c:v>
                </c:pt>
                <c:pt idx="202">
                  <c:v>24</c:v>
                </c:pt>
                <c:pt idx="203">
                  <c:v>24</c:v>
                </c:pt>
                <c:pt idx="204">
                  <c:v>24</c:v>
                </c:pt>
                <c:pt idx="205">
                  <c:v>24</c:v>
                </c:pt>
                <c:pt idx="206">
                  <c:v>24</c:v>
                </c:pt>
                <c:pt idx="207">
                  <c:v>24</c:v>
                </c:pt>
                <c:pt idx="208">
                  <c:v>24</c:v>
                </c:pt>
                <c:pt idx="209">
                  <c:v>24</c:v>
                </c:pt>
                <c:pt idx="210">
                  <c:v>24</c:v>
                </c:pt>
                <c:pt idx="211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92-4E32-9016-02675135F397}"/>
            </c:ext>
          </c:extLst>
        </c:ser>
        <c:ser>
          <c:idx val="1"/>
          <c:order val="1"/>
          <c:tx>
            <c:strRef>
              <c:f>PJMLoad_Hourly_ValidationData!$M$1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PJMLoad_Hourly_ValidationData!$K$2:$K$366</c:f>
              <c:numCache>
                <c:formatCode>m/d/yyyy</c:formatCode>
                <c:ptCount val="365"/>
                <c:pt idx="0">
                  <c:v>41640</c:v>
                </c:pt>
                <c:pt idx="1">
                  <c:v>41641</c:v>
                </c:pt>
                <c:pt idx="2">
                  <c:v>41642</c:v>
                </c:pt>
                <c:pt idx="3">
                  <c:v>41643</c:v>
                </c:pt>
                <c:pt idx="4">
                  <c:v>41644</c:v>
                </c:pt>
                <c:pt idx="5">
                  <c:v>41645</c:v>
                </c:pt>
                <c:pt idx="6">
                  <c:v>41646</c:v>
                </c:pt>
                <c:pt idx="7">
                  <c:v>41647</c:v>
                </c:pt>
                <c:pt idx="8">
                  <c:v>41648</c:v>
                </c:pt>
                <c:pt idx="9">
                  <c:v>41649</c:v>
                </c:pt>
                <c:pt idx="10">
                  <c:v>41650</c:v>
                </c:pt>
                <c:pt idx="11">
                  <c:v>41651</c:v>
                </c:pt>
                <c:pt idx="12">
                  <c:v>41652</c:v>
                </c:pt>
                <c:pt idx="13">
                  <c:v>41653</c:v>
                </c:pt>
                <c:pt idx="14">
                  <c:v>41654</c:v>
                </c:pt>
                <c:pt idx="15">
                  <c:v>41655</c:v>
                </c:pt>
                <c:pt idx="16">
                  <c:v>41656</c:v>
                </c:pt>
                <c:pt idx="17">
                  <c:v>41657</c:v>
                </c:pt>
                <c:pt idx="18">
                  <c:v>41658</c:v>
                </c:pt>
                <c:pt idx="19">
                  <c:v>41659</c:v>
                </c:pt>
                <c:pt idx="20">
                  <c:v>41660</c:v>
                </c:pt>
                <c:pt idx="21">
                  <c:v>41661</c:v>
                </c:pt>
                <c:pt idx="22">
                  <c:v>41662</c:v>
                </c:pt>
                <c:pt idx="23">
                  <c:v>41663</c:v>
                </c:pt>
                <c:pt idx="24">
                  <c:v>41664</c:v>
                </c:pt>
                <c:pt idx="25">
                  <c:v>41665</c:v>
                </c:pt>
                <c:pt idx="26">
                  <c:v>41666</c:v>
                </c:pt>
                <c:pt idx="27">
                  <c:v>41667</c:v>
                </c:pt>
                <c:pt idx="28">
                  <c:v>41668</c:v>
                </c:pt>
                <c:pt idx="29">
                  <c:v>41669</c:v>
                </c:pt>
                <c:pt idx="30">
                  <c:v>41670</c:v>
                </c:pt>
                <c:pt idx="31">
                  <c:v>41671</c:v>
                </c:pt>
                <c:pt idx="32">
                  <c:v>41672</c:v>
                </c:pt>
                <c:pt idx="33">
                  <c:v>41673</c:v>
                </c:pt>
                <c:pt idx="34">
                  <c:v>41674</c:v>
                </c:pt>
                <c:pt idx="35">
                  <c:v>41675</c:v>
                </c:pt>
                <c:pt idx="36">
                  <c:v>41676</c:v>
                </c:pt>
                <c:pt idx="37">
                  <c:v>41677</c:v>
                </c:pt>
                <c:pt idx="38">
                  <c:v>41678</c:v>
                </c:pt>
                <c:pt idx="39">
                  <c:v>41679</c:v>
                </c:pt>
                <c:pt idx="40">
                  <c:v>41680</c:v>
                </c:pt>
                <c:pt idx="41">
                  <c:v>41681</c:v>
                </c:pt>
                <c:pt idx="42">
                  <c:v>41682</c:v>
                </c:pt>
                <c:pt idx="43">
                  <c:v>41683</c:v>
                </c:pt>
                <c:pt idx="44">
                  <c:v>41684</c:v>
                </c:pt>
                <c:pt idx="45">
                  <c:v>41685</c:v>
                </c:pt>
                <c:pt idx="46">
                  <c:v>41686</c:v>
                </c:pt>
                <c:pt idx="47">
                  <c:v>41687</c:v>
                </c:pt>
                <c:pt idx="48">
                  <c:v>41688</c:v>
                </c:pt>
                <c:pt idx="49">
                  <c:v>41689</c:v>
                </c:pt>
                <c:pt idx="50">
                  <c:v>41690</c:v>
                </c:pt>
                <c:pt idx="51">
                  <c:v>41691</c:v>
                </c:pt>
                <c:pt idx="52">
                  <c:v>41692</c:v>
                </c:pt>
                <c:pt idx="53">
                  <c:v>41693</c:v>
                </c:pt>
                <c:pt idx="54">
                  <c:v>41694</c:v>
                </c:pt>
                <c:pt idx="55">
                  <c:v>41695</c:v>
                </c:pt>
                <c:pt idx="56">
                  <c:v>41696</c:v>
                </c:pt>
                <c:pt idx="57">
                  <c:v>41697</c:v>
                </c:pt>
                <c:pt idx="58">
                  <c:v>41698</c:v>
                </c:pt>
                <c:pt idx="59">
                  <c:v>41699</c:v>
                </c:pt>
                <c:pt idx="60">
                  <c:v>41700</c:v>
                </c:pt>
                <c:pt idx="61">
                  <c:v>41701</c:v>
                </c:pt>
                <c:pt idx="62">
                  <c:v>41702</c:v>
                </c:pt>
                <c:pt idx="63">
                  <c:v>41703</c:v>
                </c:pt>
                <c:pt idx="64">
                  <c:v>41704</c:v>
                </c:pt>
                <c:pt idx="65">
                  <c:v>41705</c:v>
                </c:pt>
                <c:pt idx="66">
                  <c:v>41706</c:v>
                </c:pt>
                <c:pt idx="67">
                  <c:v>41707</c:v>
                </c:pt>
                <c:pt idx="68">
                  <c:v>41708</c:v>
                </c:pt>
                <c:pt idx="69">
                  <c:v>41709</c:v>
                </c:pt>
                <c:pt idx="70">
                  <c:v>41710</c:v>
                </c:pt>
                <c:pt idx="71">
                  <c:v>41711</c:v>
                </c:pt>
                <c:pt idx="72">
                  <c:v>41712</c:v>
                </c:pt>
                <c:pt idx="73">
                  <c:v>41713</c:v>
                </c:pt>
                <c:pt idx="74">
                  <c:v>41714</c:v>
                </c:pt>
                <c:pt idx="75">
                  <c:v>41715</c:v>
                </c:pt>
                <c:pt idx="76">
                  <c:v>41716</c:v>
                </c:pt>
                <c:pt idx="77">
                  <c:v>41717</c:v>
                </c:pt>
                <c:pt idx="78">
                  <c:v>41718</c:v>
                </c:pt>
                <c:pt idx="79">
                  <c:v>41719</c:v>
                </c:pt>
                <c:pt idx="80">
                  <c:v>41720</c:v>
                </c:pt>
                <c:pt idx="81">
                  <c:v>41721</c:v>
                </c:pt>
                <c:pt idx="82">
                  <c:v>41722</c:v>
                </c:pt>
                <c:pt idx="83">
                  <c:v>41723</c:v>
                </c:pt>
                <c:pt idx="84">
                  <c:v>41724</c:v>
                </c:pt>
                <c:pt idx="85">
                  <c:v>41725</c:v>
                </c:pt>
                <c:pt idx="86">
                  <c:v>41726</c:v>
                </c:pt>
                <c:pt idx="87">
                  <c:v>41727</c:v>
                </c:pt>
                <c:pt idx="88">
                  <c:v>41728</c:v>
                </c:pt>
                <c:pt idx="89">
                  <c:v>41729</c:v>
                </c:pt>
                <c:pt idx="90">
                  <c:v>41730</c:v>
                </c:pt>
                <c:pt idx="91">
                  <c:v>41731</c:v>
                </c:pt>
                <c:pt idx="92">
                  <c:v>41732</c:v>
                </c:pt>
                <c:pt idx="93">
                  <c:v>41733</c:v>
                </c:pt>
                <c:pt idx="94">
                  <c:v>41734</c:v>
                </c:pt>
                <c:pt idx="95">
                  <c:v>41735</c:v>
                </c:pt>
                <c:pt idx="96">
                  <c:v>41736</c:v>
                </c:pt>
                <c:pt idx="97">
                  <c:v>41737</c:v>
                </c:pt>
                <c:pt idx="98">
                  <c:v>41738</c:v>
                </c:pt>
                <c:pt idx="99">
                  <c:v>41739</c:v>
                </c:pt>
                <c:pt idx="100">
                  <c:v>41740</c:v>
                </c:pt>
                <c:pt idx="101">
                  <c:v>41741</c:v>
                </c:pt>
                <c:pt idx="102">
                  <c:v>41742</c:v>
                </c:pt>
                <c:pt idx="103">
                  <c:v>41743</c:v>
                </c:pt>
                <c:pt idx="104">
                  <c:v>41744</c:v>
                </c:pt>
                <c:pt idx="105">
                  <c:v>41745</c:v>
                </c:pt>
                <c:pt idx="106">
                  <c:v>41746</c:v>
                </c:pt>
                <c:pt idx="107">
                  <c:v>41747</c:v>
                </c:pt>
                <c:pt idx="108">
                  <c:v>41748</c:v>
                </c:pt>
                <c:pt idx="109">
                  <c:v>41749</c:v>
                </c:pt>
                <c:pt idx="110">
                  <c:v>41750</c:v>
                </c:pt>
                <c:pt idx="111">
                  <c:v>41751</c:v>
                </c:pt>
                <c:pt idx="112">
                  <c:v>41752</c:v>
                </c:pt>
                <c:pt idx="113">
                  <c:v>41753</c:v>
                </c:pt>
                <c:pt idx="114">
                  <c:v>41754</c:v>
                </c:pt>
                <c:pt idx="115">
                  <c:v>41755</c:v>
                </c:pt>
                <c:pt idx="116">
                  <c:v>41756</c:v>
                </c:pt>
                <c:pt idx="117">
                  <c:v>41757</c:v>
                </c:pt>
                <c:pt idx="118">
                  <c:v>41758</c:v>
                </c:pt>
                <c:pt idx="119">
                  <c:v>41759</c:v>
                </c:pt>
                <c:pt idx="120">
                  <c:v>41760</c:v>
                </c:pt>
                <c:pt idx="121">
                  <c:v>41761</c:v>
                </c:pt>
                <c:pt idx="122">
                  <c:v>41762</c:v>
                </c:pt>
                <c:pt idx="123">
                  <c:v>41763</c:v>
                </c:pt>
                <c:pt idx="124">
                  <c:v>41764</c:v>
                </c:pt>
                <c:pt idx="125">
                  <c:v>41765</c:v>
                </c:pt>
                <c:pt idx="126">
                  <c:v>41766</c:v>
                </c:pt>
                <c:pt idx="127">
                  <c:v>41767</c:v>
                </c:pt>
                <c:pt idx="128">
                  <c:v>41768</c:v>
                </c:pt>
                <c:pt idx="129">
                  <c:v>41769</c:v>
                </c:pt>
                <c:pt idx="130">
                  <c:v>41770</c:v>
                </c:pt>
                <c:pt idx="131">
                  <c:v>41771</c:v>
                </c:pt>
                <c:pt idx="132">
                  <c:v>41772</c:v>
                </c:pt>
                <c:pt idx="133">
                  <c:v>41773</c:v>
                </c:pt>
                <c:pt idx="134">
                  <c:v>41774</c:v>
                </c:pt>
                <c:pt idx="135">
                  <c:v>41775</c:v>
                </c:pt>
                <c:pt idx="136">
                  <c:v>41776</c:v>
                </c:pt>
                <c:pt idx="137">
                  <c:v>41777</c:v>
                </c:pt>
                <c:pt idx="138">
                  <c:v>41778</c:v>
                </c:pt>
                <c:pt idx="139">
                  <c:v>41779</c:v>
                </c:pt>
                <c:pt idx="140">
                  <c:v>41780</c:v>
                </c:pt>
                <c:pt idx="141">
                  <c:v>41781</c:v>
                </c:pt>
                <c:pt idx="142">
                  <c:v>41782</c:v>
                </c:pt>
                <c:pt idx="143">
                  <c:v>41783</c:v>
                </c:pt>
                <c:pt idx="144">
                  <c:v>41784</c:v>
                </c:pt>
                <c:pt idx="145">
                  <c:v>41785</c:v>
                </c:pt>
                <c:pt idx="146">
                  <c:v>41786</c:v>
                </c:pt>
                <c:pt idx="147">
                  <c:v>41787</c:v>
                </c:pt>
                <c:pt idx="148">
                  <c:v>41788</c:v>
                </c:pt>
                <c:pt idx="149">
                  <c:v>41789</c:v>
                </c:pt>
                <c:pt idx="150">
                  <c:v>41790</c:v>
                </c:pt>
                <c:pt idx="151">
                  <c:v>41791</c:v>
                </c:pt>
                <c:pt idx="152">
                  <c:v>41792</c:v>
                </c:pt>
                <c:pt idx="153">
                  <c:v>41793</c:v>
                </c:pt>
                <c:pt idx="154">
                  <c:v>41794</c:v>
                </c:pt>
                <c:pt idx="155">
                  <c:v>41795</c:v>
                </c:pt>
                <c:pt idx="156">
                  <c:v>41796</c:v>
                </c:pt>
                <c:pt idx="157">
                  <c:v>41797</c:v>
                </c:pt>
                <c:pt idx="158">
                  <c:v>41798</c:v>
                </c:pt>
                <c:pt idx="159">
                  <c:v>41799</c:v>
                </c:pt>
                <c:pt idx="160">
                  <c:v>41800</c:v>
                </c:pt>
                <c:pt idx="161">
                  <c:v>41801</c:v>
                </c:pt>
                <c:pt idx="162">
                  <c:v>41802</c:v>
                </c:pt>
                <c:pt idx="163">
                  <c:v>41803</c:v>
                </c:pt>
                <c:pt idx="164">
                  <c:v>41804</c:v>
                </c:pt>
                <c:pt idx="165">
                  <c:v>41805</c:v>
                </c:pt>
                <c:pt idx="166">
                  <c:v>41806</c:v>
                </c:pt>
                <c:pt idx="167">
                  <c:v>41807</c:v>
                </c:pt>
                <c:pt idx="168">
                  <c:v>41808</c:v>
                </c:pt>
                <c:pt idx="169">
                  <c:v>41809</c:v>
                </c:pt>
                <c:pt idx="170">
                  <c:v>41810</c:v>
                </c:pt>
                <c:pt idx="171">
                  <c:v>41811</c:v>
                </c:pt>
                <c:pt idx="172">
                  <c:v>41812</c:v>
                </c:pt>
                <c:pt idx="173">
                  <c:v>41813</c:v>
                </c:pt>
                <c:pt idx="174">
                  <c:v>41814</c:v>
                </c:pt>
                <c:pt idx="175">
                  <c:v>41815</c:v>
                </c:pt>
                <c:pt idx="176">
                  <c:v>41816</c:v>
                </c:pt>
                <c:pt idx="177">
                  <c:v>41817</c:v>
                </c:pt>
                <c:pt idx="178">
                  <c:v>41818</c:v>
                </c:pt>
                <c:pt idx="179">
                  <c:v>41819</c:v>
                </c:pt>
                <c:pt idx="180">
                  <c:v>41820</c:v>
                </c:pt>
                <c:pt idx="181">
                  <c:v>41821</c:v>
                </c:pt>
                <c:pt idx="182">
                  <c:v>41822</c:v>
                </c:pt>
                <c:pt idx="183">
                  <c:v>41823</c:v>
                </c:pt>
                <c:pt idx="184">
                  <c:v>41824</c:v>
                </c:pt>
                <c:pt idx="185">
                  <c:v>41825</c:v>
                </c:pt>
                <c:pt idx="186">
                  <c:v>41826</c:v>
                </c:pt>
                <c:pt idx="187">
                  <c:v>41827</c:v>
                </c:pt>
                <c:pt idx="188">
                  <c:v>41828</c:v>
                </c:pt>
                <c:pt idx="189">
                  <c:v>41829</c:v>
                </c:pt>
                <c:pt idx="190">
                  <c:v>41830</c:v>
                </c:pt>
                <c:pt idx="191">
                  <c:v>41831</c:v>
                </c:pt>
                <c:pt idx="192">
                  <c:v>41832</c:v>
                </c:pt>
                <c:pt idx="193">
                  <c:v>41833</c:v>
                </c:pt>
                <c:pt idx="194">
                  <c:v>41834</c:v>
                </c:pt>
                <c:pt idx="195">
                  <c:v>41835</c:v>
                </c:pt>
                <c:pt idx="196">
                  <c:v>41836</c:v>
                </c:pt>
                <c:pt idx="197">
                  <c:v>41837</c:v>
                </c:pt>
                <c:pt idx="198">
                  <c:v>41838</c:v>
                </c:pt>
                <c:pt idx="199">
                  <c:v>41839</c:v>
                </c:pt>
                <c:pt idx="200">
                  <c:v>41840</c:v>
                </c:pt>
                <c:pt idx="201">
                  <c:v>41841</c:v>
                </c:pt>
                <c:pt idx="202">
                  <c:v>41842</c:v>
                </c:pt>
                <c:pt idx="203">
                  <c:v>41843</c:v>
                </c:pt>
                <c:pt idx="204">
                  <c:v>41844</c:v>
                </c:pt>
                <c:pt idx="205">
                  <c:v>41845</c:v>
                </c:pt>
                <c:pt idx="206">
                  <c:v>41846</c:v>
                </c:pt>
                <c:pt idx="207">
                  <c:v>41847</c:v>
                </c:pt>
                <c:pt idx="208">
                  <c:v>41848</c:v>
                </c:pt>
                <c:pt idx="209">
                  <c:v>41849</c:v>
                </c:pt>
                <c:pt idx="210">
                  <c:v>41850</c:v>
                </c:pt>
                <c:pt idx="211">
                  <c:v>41851</c:v>
                </c:pt>
                <c:pt idx="212">
                  <c:v>41852</c:v>
                </c:pt>
                <c:pt idx="213">
                  <c:v>41853</c:v>
                </c:pt>
                <c:pt idx="214">
                  <c:v>41854</c:v>
                </c:pt>
                <c:pt idx="215">
                  <c:v>41855</c:v>
                </c:pt>
                <c:pt idx="216">
                  <c:v>41856</c:v>
                </c:pt>
                <c:pt idx="217">
                  <c:v>41857</c:v>
                </c:pt>
                <c:pt idx="218">
                  <c:v>41858</c:v>
                </c:pt>
                <c:pt idx="219">
                  <c:v>41859</c:v>
                </c:pt>
                <c:pt idx="220">
                  <c:v>41860</c:v>
                </c:pt>
                <c:pt idx="221">
                  <c:v>41861</c:v>
                </c:pt>
                <c:pt idx="222">
                  <c:v>41862</c:v>
                </c:pt>
                <c:pt idx="223">
                  <c:v>41863</c:v>
                </c:pt>
                <c:pt idx="224">
                  <c:v>41864</c:v>
                </c:pt>
                <c:pt idx="225">
                  <c:v>41865</c:v>
                </c:pt>
                <c:pt idx="226">
                  <c:v>41866</c:v>
                </c:pt>
                <c:pt idx="227">
                  <c:v>41867</c:v>
                </c:pt>
                <c:pt idx="228">
                  <c:v>41868</c:v>
                </c:pt>
                <c:pt idx="229">
                  <c:v>41869</c:v>
                </c:pt>
                <c:pt idx="230">
                  <c:v>41870</c:v>
                </c:pt>
                <c:pt idx="231">
                  <c:v>41871</c:v>
                </c:pt>
                <c:pt idx="232">
                  <c:v>41872</c:v>
                </c:pt>
                <c:pt idx="233">
                  <c:v>41873</c:v>
                </c:pt>
                <c:pt idx="234">
                  <c:v>41874</c:v>
                </c:pt>
                <c:pt idx="235">
                  <c:v>41875</c:v>
                </c:pt>
                <c:pt idx="236">
                  <c:v>41876</c:v>
                </c:pt>
                <c:pt idx="237">
                  <c:v>41877</c:v>
                </c:pt>
                <c:pt idx="238">
                  <c:v>41878</c:v>
                </c:pt>
                <c:pt idx="239">
                  <c:v>41879</c:v>
                </c:pt>
                <c:pt idx="240">
                  <c:v>41880</c:v>
                </c:pt>
                <c:pt idx="241">
                  <c:v>41881</c:v>
                </c:pt>
                <c:pt idx="242">
                  <c:v>41882</c:v>
                </c:pt>
                <c:pt idx="243">
                  <c:v>41883</c:v>
                </c:pt>
                <c:pt idx="244">
                  <c:v>41884</c:v>
                </c:pt>
                <c:pt idx="245">
                  <c:v>41885</c:v>
                </c:pt>
                <c:pt idx="246">
                  <c:v>41886</c:v>
                </c:pt>
                <c:pt idx="247">
                  <c:v>41887</c:v>
                </c:pt>
                <c:pt idx="248">
                  <c:v>41888</c:v>
                </c:pt>
                <c:pt idx="249">
                  <c:v>41889</c:v>
                </c:pt>
                <c:pt idx="250">
                  <c:v>41890</c:v>
                </c:pt>
                <c:pt idx="251">
                  <c:v>41891</c:v>
                </c:pt>
                <c:pt idx="252">
                  <c:v>41892</c:v>
                </c:pt>
                <c:pt idx="253">
                  <c:v>41893</c:v>
                </c:pt>
                <c:pt idx="254">
                  <c:v>41894</c:v>
                </c:pt>
                <c:pt idx="255">
                  <c:v>41895</c:v>
                </c:pt>
                <c:pt idx="256">
                  <c:v>41896</c:v>
                </c:pt>
                <c:pt idx="257">
                  <c:v>41897</c:v>
                </c:pt>
                <c:pt idx="258">
                  <c:v>41898</c:v>
                </c:pt>
                <c:pt idx="259">
                  <c:v>41899</c:v>
                </c:pt>
                <c:pt idx="260">
                  <c:v>41900</c:v>
                </c:pt>
                <c:pt idx="261">
                  <c:v>41901</c:v>
                </c:pt>
                <c:pt idx="262">
                  <c:v>41902</c:v>
                </c:pt>
                <c:pt idx="263">
                  <c:v>41903</c:v>
                </c:pt>
                <c:pt idx="264">
                  <c:v>41904</c:v>
                </c:pt>
                <c:pt idx="265">
                  <c:v>41905</c:v>
                </c:pt>
                <c:pt idx="266">
                  <c:v>41906</c:v>
                </c:pt>
                <c:pt idx="267">
                  <c:v>41907</c:v>
                </c:pt>
                <c:pt idx="268">
                  <c:v>41908</c:v>
                </c:pt>
                <c:pt idx="269">
                  <c:v>41909</c:v>
                </c:pt>
                <c:pt idx="270">
                  <c:v>41910</c:v>
                </c:pt>
                <c:pt idx="271">
                  <c:v>41911</c:v>
                </c:pt>
                <c:pt idx="272">
                  <c:v>41912</c:v>
                </c:pt>
                <c:pt idx="273">
                  <c:v>41913</c:v>
                </c:pt>
                <c:pt idx="274">
                  <c:v>41914</c:v>
                </c:pt>
                <c:pt idx="275">
                  <c:v>41915</c:v>
                </c:pt>
                <c:pt idx="276">
                  <c:v>41916</c:v>
                </c:pt>
                <c:pt idx="277">
                  <c:v>41917</c:v>
                </c:pt>
                <c:pt idx="278">
                  <c:v>41918</c:v>
                </c:pt>
                <c:pt idx="279">
                  <c:v>41919</c:v>
                </c:pt>
                <c:pt idx="280">
                  <c:v>41920</c:v>
                </c:pt>
                <c:pt idx="281">
                  <c:v>41921</c:v>
                </c:pt>
                <c:pt idx="282">
                  <c:v>41922</c:v>
                </c:pt>
                <c:pt idx="283">
                  <c:v>41923</c:v>
                </c:pt>
                <c:pt idx="284">
                  <c:v>41924</c:v>
                </c:pt>
                <c:pt idx="285">
                  <c:v>41925</c:v>
                </c:pt>
                <c:pt idx="286">
                  <c:v>41926</c:v>
                </c:pt>
                <c:pt idx="287">
                  <c:v>41927</c:v>
                </c:pt>
                <c:pt idx="288">
                  <c:v>41928</c:v>
                </c:pt>
                <c:pt idx="289">
                  <c:v>41929</c:v>
                </c:pt>
                <c:pt idx="290">
                  <c:v>41930</c:v>
                </c:pt>
                <c:pt idx="291">
                  <c:v>41931</c:v>
                </c:pt>
                <c:pt idx="292">
                  <c:v>41932</c:v>
                </c:pt>
                <c:pt idx="293">
                  <c:v>41933</c:v>
                </c:pt>
                <c:pt idx="294">
                  <c:v>41934</c:v>
                </c:pt>
                <c:pt idx="295">
                  <c:v>41935</c:v>
                </c:pt>
                <c:pt idx="296">
                  <c:v>41936</c:v>
                </c:pt>
                <c:pt idx="297">
                  <c:v>41937</c:v>
                </c:pt>
                <c:pt idx="298">
                  <c:v>41938</c:v>
                </c:pt>
                <c:pt idx="299">
                  <c:v>41939</c:v>
                </c:pt>
                <c:pt idx="300">
                  <c:v>41940</c:v>
                </c:pt>
                <c:pt idx="301">
                  <c:v>41941</c:v>
                </c:pt>
                <c:pt idx="302">
                  <c:v>41942</c:v>
                </c:pt>
                <c:pt idx="303">
                  <c:v>41943</c:v>
                </c:pt>
                <c:pt idx="304">
                  <c:v>41944</c:v>
                </c:pt>
                <c:pt idx="305">
                  <c:v>41945</c:v>
                </c:pt>
                <c:pt idx="306">
                  <c:v>41946</c:v>
                </c:pt>
                <c:pt idx="307">
                  <c:v>41947</c:v>
                </c:pt>
                <c:pt idx="308">
                  <c:v>41948</c:v>
                </c:pt>
                <c:pt idx="309">
                  <c:v>41949</c:v>
                </c:pt>
                <c:pt idx="310">
                  <c:v>41950</c:v>
                </c:pt>
                <c:pt idx="311">
                  <c:v>41951</c:v>
                </c:pt>
                <c:pt idx="312">
                  <c:v>41952</c:v>
                </c:pt>
                <c:pt idx="313">
                  <c:v>41953</c:v>
                </c:pt>
                <c:pt idx="314">
                  <c:v>41954</c:v>
                </c:pt>
                <c:pt idx="315">
                  <c:v>41955</c:v>
                </c:pt>
                <c:pt idx="316">
                  <c:v>41956</c:v>
                </c:pt>
                <c:pt idx="317">
                  <c:v>41957</c:v>
                </c:pt>
                <c:pt idx="318">
                  <c:v>41958</c:v>
                </c:pt>
                <c:pt idx="319">
                  <c:v>41959</c:v>
                </c:pt>
                <c:pt idx="320">
                  <c:v>41960</c:v>
                </c:pt>
                <c:pt idx="321">
                  <c:v>41961</c:v>
                </c:pt>
                <c:pt idx="322">
                  <c:v>41962</c:v>
                </c:pt>
                <c:pt idx="323">
                  <c:v>41963</c:v>
                </c:pt>
                <c:pt idx="324">
                  <c:v>41964</c:v>
                </c:pt>
                <c:pt idx="325">
                  <c:v>41965</c:v>
                </c:pt>
                <c:pt idx="326">
                  <c:v>41966</c:v>
                </c:pt>
                <c:pt idx="327">
                  <c:v>41967</c:v>
                </c:pt>
                <c:pt idx="328">
                  <c:v>41968</c:v>
                </c:pt>
                <c:pt idx="329">
                  <c:v>41969</c:v>
                </c:pt>
                <c:pt idx="330">
                  <c:v>41970</c:v>
                </c:pt>
                <c:pt idx="331">
                  <c:v>41971</c:v>
                </c:pt>
                <c:pt idx="332">
                  <c:v>41972</c:v>
                </c:pt>
                <c:pt idx="333">
                  <c:v>41973</c:v>
                </c:pt>
                <c:pt idx="334">
                  <c:v>41974</c:v>
                </c:pt>
                <c:pt idx="335">
                  <c:v>41975</c:v>
                </c:pt>
                <c:pt idx="336">
                  <c:v>41976</c:v>
                </c:pt>
                <c:pt idx="337">
                  <c:v>41977</c:v>
                </c:pt>
                <c:pt idx="338">
                  <c:v>41978</c:v>
                </c:pt>
                <c:pt idx="339">
                  <c:v>41979</c:v>
                </c:pt>
                <c:pt idx="340">
                  <c:v>41980</c:v>
                </c:pt>
                <c:pt idx="341">
                  <c:v>41981</c:v>
                </c:pt>
                <c:pt idx="342">
                  <c:v>41982</c:v>
                </c:pt>
                <c:pt idx="343">
                  <c:v>41983</c:v>
                </c:pt>
                <c:pt idx="344">
                  <c:v>41984</c:v>
                </c:pt>
                <c:pt idx="345">
                  <c:v>41985</c:v>
                </c:pt>
                <c:pt idx="346">
                  <c:v>41986</c:v>
                </c:pt>
                <c:pt idx="347">
                  <c:v>41987</c:v>
                </c:pt>
                <c:pt idx="348">
                  <c:v>41988</c:v>
                </c:pt>
                <c:pt idx="349">
                  <c:v>41989</c:v>
                </c:pt>
                <c:pt idx="350">
                  <c:v>41990</c:v>
                </c:pt>
                <c:pt idx="351">
                  <c:v>41991</c:v>
                </c:pt>
                <c:pt idx="352">
                  <c:v>41992</c:v>
                </c:pt>
                <c:pt idx="353">
                  <c:v>41993</c:v>
                </c:pt>
                <c:pt idx="354">
                  <c:v>41994</c:v>
                </c:pt>
                <c:pt idx="355">
                  <c:v>41995</c:v>
                </c:pt>
                <c:pt idx="356">
                  <c:v>41996</c:v>
                </c:pt>
                <c:pt idx="357">
                  <c:v>41997</c:v>
                </c:pt>
                <c:pt idx="358">
                  <c:v>41998</c:v>
                </c:pt>
                <c:pt idx="359">
                  <c:v>41999</c:v>
                </c:pt>
                <c:pt idx="360">
                  <c:v>42000</c:v>
                </c:pt>
                <c:pt idx="361">
                  <c:v>42001</c:v>
                </c:pt>
                <c:pt idx="362">
                  <c:v>42002</c:v>
                </c:pt>
                <c:pt idx="363">
                  <c:v>42003</c:v>
                </c:pt>
                <c:pt idx="364">
                  <c:v>42004</c:v>
                </c:pt>
              </c:numCache>
            </c:numRef>
          </c:cat>
          <c:val>
            <c:numRef>
              <c:f>PJMLoad_Hourly_ValidationData!$M$2:$M$366</c:f>
              <c:numCache>
                <c:formatCode>General</c:formatCode>
                <c:ptCount val="365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  <c:pt idx="20">
                  <c:v>24</c:v>
                </c:pt>
                <c:pt idx="21">
                  <c:v>24</c:v>
                </c:pt>
                <c:pt idx="22">
                  <c:v>24</c:v>
                </c:pt>
                <c:pt idx="23">
                  <c:v>24</c:v>
                </c:pt>
                <c:pt idx="24">
                  <c:v>24</c:v>
                </c:pt>
                <c:pt idx="25">
                  <c:v>24</c:v>
                </c:pt>
                <c:pt idx="26">
                  <c:v>24</c:v>
                </c:pt>
                <c:pt idx="27">
                  <c:v>24</c:v>
                </c:pt>
                <c:pt idx="28">
                  <c:v>24</c:v>
                </c:pt>
                <c:pt idx="29">
                  <c:v>24</c:v>
                </c:pt>
                <c:pt idx="30">
                  <c:v>24</c:v>
                </c:pt>
                <c:pt idx="31">
                  <c:v>24</c:v>
                </c:pt>
                <c:pt idx="32">
                  <c:v>24</c:v>
                </c:pt>
                <c:pt idx="33">
                  <c:v>24</c:v>
                </c:pt>
                <c:pt idx="34">
                  <c:v>24</c:v>
                </c:pt>
                <c:pt idx="35">
                  <c:v>24</c:v>
                </c:pt>
                <c:pt idx="36">
                  <c:v>24</c:v>
                </c:pt>
                <c:pt idx="37">
                  <c:v>24</c:v>
                </c:pt>
                <c:pt idx="38">
                  <c:v>24</c:v>
                </c:pt>
                <c:pt idx="39">
                  <c:v>24</c:v>
                </c:pt>
                <c:pt idx="40">
                  <c:v>24</c:v>
                </c:pt>
                <c:pt idx="41">
                  <c:v>24</c:v>
                </c:pt>
                <c:pt idx="42">
                  <c:v>24</c:v>
                </c:pt>
                <c:pt idx="43">
                  <c:v>24</c:v>
                </c:pt>
                <c:pt idx="44">
                  <c:v>24</c:v>
                </c:pt>
                <c:pt idx="45">
                  <c:v>24</c:v>
                </c:pt>
                <c:pt idx="46">
                  <c:v>24</c:v>
                </c:pt>
                <c:pt idx="47">
                  <c:v>24</c:v>
                </c:pt>
                <c:pt idx="48">
                  <c:v>24</c:v>
                </c:pt>
                <c:pt idx="49">
                  <c:v>24</c:v>
                </c:pt>
                <c:pt idx="50">
                  <c:v>24</c:v>
                </c:pt>
                <c:pt idx="51">
                  <c:v>24</c:v>
                </c:pt>
                <c:pt idx="52">
                  <c:v>24</c:v>
                </c:pt>
                <c:pt idx="53">
                  <c:v>24</c:v>
                </c:pt>
                <c:pt idx="54">
                  <c:v>24</c:v>
                </c:pt>
                <c:pt idx="55">
                  <c:v>24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24</c:v>
                </c:pt>
                <c:pt idx="62">
                  <c:v>24</c:v>
                </c:pt>
                <c:pt idx="63">
                  <c:v>24</c:v>
                </c:pt>
                <c:pt idx="64">
                  <c:v>24</c:v>
                </c:pt>
                <c:pt idx="65">
                  <c:v>24</c:v>
                </c:pt>
                <c:pt idx="66">
                  <c:v>24</c:v>
                </c:pt>
                <c:pt idx="67">
                  <c:v>24</c:v>
                </c:pt>
                <c:pt idx="68">
                  <c:v>23</c:v>
                </c:pt>
                <c:pt idx="69">
                  <c:v>24</c:v>
                </c:pt>
                <c:pt idx="70">
                  <c:v>24</c:v>
                </c:pt>
                <c:pt idx="71">
                  <c:v>24</c:v>
                </c:pt>
                <c:pt idx="72">
                  <c:v>24</c:v>
                </c:pt>
                <c:pt idx="73">
                  <c:v>24</c:v>
                </c:pt>
                <c:pt idx="74">
                  <c:v>24</c:v>
                </c:pt>
                <c:pt idx="75">
                  <c:v>24</c:v>
                </c:pt>
                <c:pt idx="76">
                  <c:v>24</c:v>
                </c:pt>
                <c:pt idx="77">
                  <c:v>24</c:v>
                </c:pt>
                <c:pt idx="78">
                  <c:v>24</c:v>
                </c:pt>
                <c:pt idx="79">
                  <c:v>24</c:v>
                </c:pt>
                <c:pt idx="80">
                  <c:v>24</c:v>
                </c:pt>
                <c:pt idx="81">
                  <c:v>24</c:v>
                </c:pt>
                <c:pt idx="82">
                  <c:v>24</c:v>
                </c:pt>
                <c:pt idx="83">
                  <c:v>24</c:v>
                </c:pt>
                <c:pt idx="84">
                  <c:v>24</c:v>
                </c:pt>
                <c:pt idx="85">
                  <c:v>24</c:v>
                </c:pt>
                <c:pt idx="86">
                  <c:v>24</c:v>
                </c:pt>
                <c:pt idx="87">
                  <c:v>24</c:v>
                </c:pt>
                <c:pt idx="88">
                  <c:v>24</c:v>
                </c:pt>
                <c:pt idx="89">
                  <c:v>24</c:v>
                </c:pt>
                <c:pt idx="90">
                  <c:v>24</c:v>
                </c:pt>
                <c:pt idx="91">
                  <c:v>24</c:v>
                </c:pt>
                <c:pt idx="92">
                  <c:v>24</c:v>
                </c:pt>
                <c:pt idx="93">
                  <c:v>24</c:v>
                </c:pt>
                <c:pt idx="94">
                  <c:v>24</c:v>
                </c:pt>
                <c:pt idx="95">
                  <c:v>24</c:v>
                </c:pt>
                <c:pt idx="96">
                  <c:v>24</c:v>
                </c:pt>
                <c:pt idx="97">
                  <c:v>24</c:v>
                </c:pt>
                <c:pt idx="98">
                  <c:v>24</c:v>
                </c:pt>
                <c:pt idx="99">
                  <c:v>24</c:v>
                </c:pt>
                <c:pt idx="100">
                  <c:v>24</c:v>
                </c:pt>
                <c:pt idx="101">
                  <c:v>24</c:v>
                </c:pt>
                <c:pt idx="102">
                  <c:v>24</c:v>
                </c:pt>
                <c:pt idx="103">
                  <c:v>24</c:v>
                </c:pt>
                <c:pt idx="104">
                  <c:v>24</c:v>
                </c:pt>
                <c:pt idx="105">
                  <c:v>24</c:v>
                </c:pt>
                <c:pt idx="106">
                  <c:v>24</c:v>
                </c:pt>
                <c:pt idx="107">
                  <c:v>24</c:v>
                </c:pt>
                <c:pt idx="108">
                  <c:v>24</c:v>
                </c:pt>
                <c:pt idx="109">
                  <c:v>24</c:v>
                </c:pt>
                <c:pt idx="110">
                  <c:v>24</c:v>
                </c:pt>
                <c:pt idx="111">
                  <c:v>24</c:v>
                </c:pt>
                <c:pt idx="112">
                  <c:v>24</c:v>
                </c:pt>
                <c:pt idx="113">
                  <c:v>24</c:v>
                </c:pt>
                <c:pt idx="114">
                  <c:v>24</c:v>
                </c:pt>
                <c:pt idx="115">
                  <c:v>24</c:v>
                </c:pt>
                <c:pt idx="116">
                  <c:v>24</c:v>
                </c:pt>
                <c:pt idx="117">
                  <c:v>24</c:v>
                </c:pt>
                <c:pt idx="118">
                  <c:v>24</c:v>
                </c:pt>
                <c:pt idx="119">
                  <c:v>24</c:v>
                </c:pt>
                <c:pt idx="120">
                  <c:v>24</c:v>
                </c:pt>
                <c:pt idx="121">
                  <c:v>24</c:v>
                </c:pt>
                <c:pt idx="122">
                  <c:v>24</c:v>
                </c:pt>
                <c:pt idx="123">
                  <c:v>24</c:v>
                </c:pt>
                <c:pt idx="124">
                  <c:v>24</c:v>
                </c:pt>
                <c:pt idx="125">
                  <c:v>24</c:v>
                </c:pt>
                <c:pt idx="126">
                  <c:v>24</c:v>
                </c:pt>
                <c:pt idx="127">
                  <c:v>24</c:v>
                </c:pt>
                <c:pt idx="128">
                  <c:v>24</c:v>
                </c:pt>
                <c:pt idx="129">
                  <c:v>24</c:v>
                </c:pt>
                <c:pt idx="130">
                  <c:v>24</c:v>
                </c:pt>
                <c:pt idx="131">
                  <c:v>24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</c:v>
                </c:pt>
                <c:pt idx="136">
                  <c:v>24</c:v>
                </c:pt>
                <c:pt idx="137">
                  <c:v>24</c:v>
                </c:pt>
                <c:pt idx="138">
                  <c:v>24</c:v>
                </c:pt>
                <c:pt idx="139">
                  <c:v>24</c:v>
                </c:pt>
                <c:pt idx="140">
                  <c:v>24</c:v>
                </c:pt>
                <c:pt idx="141">
                  <c:v>24</c:v>
                </c:pt>
                <c:pt idx="142">
                  <c:v>24</c:v>
                </c:pt>
                <c:pt idx="143">
                  <c:v>24</c:v>
                </c:pt>
                <c:pt idx="144">
                  <c:v>24</c:v>
                </c:pt>
                <c:pt idx="145">
                  <c:v>24</c:v>
                </c:pt>
                <c:pt idx="146">
                  <c:v>24</c:v>
                </c:pt>
                <c:pt idx="147">
                  <c:v>24</c:v>
                </c:pt>
                <c:pt idx="148">
                  <c:v>24</c:v>
                </c:pt>
                <c:pt idx="149">
                  <c:v>24</c:v>
                </c:pt>
                <c:pt idx="150">
                  <c:v>24</c:v>
                </c:pt>
                <c:pt idx="151">
                  <c:v>24</c:v>
                </c:pt>
                <c:pt idx="152">
                  <c:v>24</c:v>
                </c:pt>
                <c:pt idx="153">
                  <c:v>24</c:v>
                </c:pt>
                <c:pt idx="154">
                  <c:v>24</c:v>
                </c:pt>
                <c:pt idx="155">
                  <c:v>24</c:v>
                </c:pt>
                <c:pt idx="156">
                  <c:v>24</c:v>
                </c:pt>
                <c:pt idx="157">
                  <c:v>24</c:v>
                </c:pt>
                <c:pt idx="158">
                  <c:v>24</c:v>
                </c:pt>
                <c:pt idx="159">
                  <c:v>24</c:v>
                </c:pt>
                <c:pt idx="160">
                  <c:v>24</c:v>
                </c:pt>
                <c:pt idx="161">
                  <c:v>24</c:v>
                </c:pt>
                <c:pt idx="162">
                  <c:v>24</c:v>
                </c:pt>
                <c:pt idx="163">
                  <c:v>24</c:v>
                </c:pt>
                <c:pt idx="164">
                  <c:v>24</c:v>
                </c:pt>
                <c:pt idx="165">
                  <c:v>24</c:v>
                </c:pt>
                <c:pt idx="166">
                  <c:v>24</c:v>
                </c:pt>
                <c:pt idx="167">
                  <c:v>24</c:v>
                </c:pt>
                <c:pt idx="168">
                  <c:v>24</c:v>
                </c:pt>
                <c:pt idx="169">
                  <c:v>24</c:v>
                </c:pt>
                <c:pt idx="170">
                  <c:v>24</c:v>
                </c:pt>
                <c:pt idx="171">
                  <c:v>24</c:v>
                </c:pt>
                <c:pt idx="172">
                  <c:v>24</c:v>
                </c:pt>
                <c:pt idx="173">
                  <c:v>24</c:v>
                </c:pt>
                <c:pt idx="174">
                  <c:v>24</c:v>
                </c:pt>
                <c:pt idx="175">
                  <c:v>24</c:v>
                </c:pt>
                <c:pt idx="176">
                  <c:v>24</c:v>
                </c:pt>
                <c:pt idx="177">
                  <c:v>24</c:v>
                </c:pt>
                <c:pt idx="178">
                  <c:v>24</c:v>
                </c:pt>
                <c:pt idx="179">
                  <c:v>24</c:v>
                </c:pt>
                <c:pt idx="180">
                  <c:v>24</c:v>
                </c:pt>
                <c:pt idx="181">
                  <c:v>24</c:v>
                </c:pt>
                <c:pt idx="182">
                  <c:v>24</c:v>
                </c:pt>
                <c:pt idx="183">
                  <c:v>24</c:v>
                </c:pt>
                <c:pt idx="184">
                  <c:v>24</c:v>
                </c:pt>
                <c:pt idx="185">
                  <c:v>24</c:v>
                </c:pt>
                <c:pt idx="186">
                  <c:v>24</c:v>
                </c:pt>
                <c:pt idx="187">
                  <c:v>24</c:v>
                </c:pt>
                <c:pt idx="188">
                  <c:v>24</c:v>
                </c:pt>
                <c:pt idx="189">
                  <c:v>24</c:v>
                </c:pt>
                <c:pt idx="190">
                  <c:v>24</c:v>
                </c:pt>
                <c:pt idx="191">
                  <c:v>24</c:v>
                </c:pt>
                <c:pt idx="192">
                  <c:v>24</c:v>
                </c:pt>
                <c:pt idx="193">
                  <c:v>24</c:v>
                </c:pt>
                <c:pt idx="194">
                  <c:v>24</c:v>
                </c:pt>
                <c:pt idx="195">
                  <c:v>24</c:v>
                </c:pt>
                <c:pt idx="196">
                  <c:v>24</c:v>
                </c:pt>
                <c:pt idx="197">
                  <c:v>24</c:v>
                </c:pt>
                <c:pt idx="198">
                  <c:v>24</c:v>
                </c:pt>
                <c:pt idx="199">
                  <c:v>24</c:v>
                </c:pt>
                <c:pt idx="200">
                  <c:v>24</c:v>
                </c:pt>
                <c:pt idx="201">
                  <c:v>24</c:v>
                </c:pt>
                <c:pt idx="202">
                  <c:v>24</c:v>
                </c:pt>
                <c:pt idx="203">
                  <c:v>24</c:v>
                </c:pt>
                <c:pt idx="204">
                  <c:v>24</c:v>
                </c:pt>
                <c:pt idx="205">
                  <c:v>24</c:v>
                </c:pt>
                <c:pt idx="206">
                  <c:v>24</c:v>
                </c:pt>
                <c:pt idx="207">
                  <c:v>24</c:v>
                </c:pt>
                <c:pt idx="208">
                  <c:v>24</c:v>
                </c:pt>
                <c:pt idx="209">
                  <c:v>24</c:v>
                </c:pt>
                <c:pt idx="210">
                  <c:v>24</c:v>
                </c:pt>
                <c:pt idx="211">
                  <c:v>24</c:v>
                </c:pt>
                <c:pt idx="212">
                  <c:v>24</c:v>
                </c:pt>
                <c:pt idx="213">
                  <c:v>24</c:v>
                </c:pt>
                <c:pt idx="214">
                  <c:v>24</c:v>
                </c:pt>
                <c:pt idx="215">
                  <c:v>24</c:v>
                </c:pt>
                <c:pt idx="216">
                  <c:v>24</c:v>
                </c:pt>
                <c:pt idx="217">
                  <c:v>24</c:v>
                </c:pt>
                <c:pt idx="218">
                  <c:v>24</c:v>
                </c:pt>
                <c:pt idx="219">
                  <c:v>24</c:v>
                </c:pt>
                <c:pt idx="220">
                  <c:v>24</c:v>
                </c:pt>
                <c:pt idx="221">
                  <c:v>24</c:v>
                </c:pt>
                <c:pt idx="222">
                  <c:v>24</c:v>
                </c:pt>
                <c:pt idx="223">
                  <c:v>24</c:v>
                </c:pt>
                <c:pt idx="224">
                  <c:v>24</c:v>
                </c:pt>
                <c:pt idx="225">
                  <c:v>24</c:v>
                </c:pt>
                <c:pt idx="226">
                  <c:v>24</c:v>
                </c:pt>
                <c:pt idx="227">
                  <c:v>24</c:v>
                </c:pt>
                <c:pt idx="228">
                  <c:v>24</c:v>
                </c:pt>
                <c:pt idx="229">
                  <c:v>24</c:v>
                </c:pt>
                <c:pt idx="230">
                  <c:v>24</c:v>
                </c:pt>
                <c:pt idx="231">
                  <c:v>24</c:v>
                </c:pt>
                <c:pt idx="232">
                  <c:v>24</c:v>
                </c:pt>
                <c:pt idx="233">
                  <c:v>24</c:v>
                </c:pt>
                <c:pt idx="234">
                  <c:v>24</c:v>
                </c:pt>
                <c:pt idx="235">
                  <c:v>24</c:v>
                </c:pt>
                <c:pt idx="236">
                  <c:v>24</c:v>
                </c:pt>
                <c:pt idx="237">
                  <c:v>24</c:v>
                </c:pt>
                <c:pt idx="238">
                  <c:v>24</c:v>
                </c:pt>
                <c:pt idx="239">
                  <c:v>24</c:v>
                </c:pt>
                <c:pt idx="240">
                  <c:v>24</c:v>
                </c:pt>
                <c:pt idx="241">
                  <c:v>24</c:v>
                </c:pt>
                <c:pt idx="242">
                  <c:v>24</c:v>
                </c:pt>
                <c:pt idx="243">
                  <c:v>24</c:v>
                </c:pt>
                <c:pt idx="244">
                  <c:v>24</c:v>
                </c:pt>
                <c:pt idx="245">
                  <c:v>24</c:v>
                </c:pt>
                <c:pt idx="246">
                  <c:v>24</c:v>
                </c:pt>
                <c:pt idx="247">
                  <c:v>24</c:v>
                </c:pt>
                <c:pt idx="248">
                  <c:v>24</c:v>
                </c:pt>
                <c:pt idx="249">
                  <c:v>24</c:v>
                </c:pt>
                <c:pt idx="250">
                  <c:v>24</c:v>
                </c:pt>
                <c:pt idx="251">
                  <c:v>24</c:v>
                </c:pt>
                <c:pt idx="252">
                  <c:v>24</c:v>
                </c:pt>
                <c:pt idx="253">
                  <c:v>24</c:v>
                </c:pt>
                <c:pt idx="254">
                  <c:v>24</c:v>
                </c:pt>
                <c:pt idx="255">
                  <c:v>24</c:v>
                </c:pt>
                <c:pt idx="256">
                  <c:v>24</c:v>
                </c:pt>
                <c:pt idx="257">
                  <c:v>24</c:v>
                </c:pt>
                <c:pt idx="258">
                  <c:v>24</c:v>
                </c:pt>
                <c:pt idx="259">
                  <c:v>24</c:v>
                </c:pt>
                <c:pt idx="260">
                  <c:v>24</c:v>
                </c:pt>
                <c:pt idx="261">
                  <c:v>24</c:v>
                </c:pt>
                <c:pt idx="262">
                  <c:v>24</c:v>
                </c:pt>
                <c:pt idx="263">
                  <c:v>24</c:v>
                </c:pt>
                <c:pt idx="264">
                  <c:v>24</c:v>
                </c:pt>
                <c:pt idx="265">
                  <c:v>24</c:v>
                </c:pt>
                <c:pt idx="266">
                  <c:v>24</c:v>
                </c:pt>
                <c:pt idx="267">
                  <c:v>24</c:v>
                </c:pt>
                <c:pt idx="268">
                  <c:v>24</c:v>
                </c:pt>
                <c:pt idx="269">
                  <c:v>24</c:v>
                </c:pt>
                <c:pt idx="270">
                  <c:v>24</c:v>
                </c:pt>
                <c:pt idx="271">
                  <c:v>24</c:v>
                </c:pt>
                <c:pt idx="272">
                  <c:v>24</c:v>
                </c:pt>
                <c:pt idx="273">
                  <c:v>24</c:v>
                </c:pt>
                <c:pt idx="274">
                  <c:v>24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24</c:v>
                </c:pt>
                <c:pt idx="282">
                  <c:v>24</c:v>
                </c:pt>
                <c:pt idx="283">
                  <c:v>24</c:v>
                </c:pt>
                <c:pt idx="284">
                  <c:v>24</c:v>
                </c:pt>
                <c:pt idx="285">
                  <c:v>24</c:v>
                </c:pt>
                <c:pt idx="286">
                  <c:v>24</c:v>
                </c:pt>
                <c:pt idx="287">
                  <c:v>24</c:v>
                </c:pt>
                <c:pt idx="288">
                  <c:v>24</c:v>
                </c:pt>
                <c:pt idx="289">
                  <c:v>24</c:v>
                </c:pt>
                <c:pt idx="290">
                  <c:v>24</c:v>
                </c:pt>
                <c:pt idx="291">
                  <c:v>24</c:v>
                </c:pt>
                <c:pt idx="292">
                  <c:v>24</c:v>
                </c:pt>
                <c:pt idx="293">
                  <c:v>24</c:v>
                </c:pt>
                <c:pt idx="294">
                  <c:v>24</c:v>
                </c:pt>
                <c:pt idx="295">
                  <c:v>24</c:v>
                </c:pt>
                <c:pt idx="296">
                  <c:v>24</c:v>
                </c:pt>
                <c:pt idx="297">
                  <c:v>24</c:v>
                </c:pt>
                <c:pt idx="298">
                  <c:v>24</c:v>
                </c:pt>
                <c:pt idx="299">
                  <c:v>24</c:v>
                </c:pt>
                <c:pt idx="300">
                  <c:v>24</c:v>
                </c:pt>
                <c:pt idx="301">
                  <c:v>24</c:v>
                </c:pt>
                <c:pt idx="302">
                  <c:v>24</c:v>
                </c:pt>
                <c:pt idx="303">
                  <c:v>24</c:v>
                </c:pt>
                <c:pt idx="304">
                  <c:v>24</c:v>
                </c:pt>
                <c:pt idx="305">
                  <c:v>24</c:v>
                </c:pt>
                <c:pt idx="306">
                  <c:v>24</c:v>
                </c:pt>
                <c:pt idx="307">
                  <c:v>24</c:v>
                </c:pt>
                <c:pt idx="308">
                  <c:v>24</c:v>
                </c:pt>
                <c:pt idx="309">
                  <c:v>24</c:v>
                </c:pt>
                <c:pt idx="310">
                  <c:v>24</c:v>
                </c:pt>
                <c:pt idx="311">
                  <c:v>24</c:v>
                </c:pt>
                <c:pt idx="312">
                  <c:v>24</c:v>
                </c:pt>
                <c:pt idx="313">
                  <c:v>24</c:v>
                </c:pt>
                <c:pt idx="314">
                  <c:v>24</c:v>
                </c:pt>
                <c:pt idx="315">
                  <c:v>24</c:v>
                </c:pt>
                <c:pt idx="316">
                  <c:v>24</c:v>
                </c:pt>
                <c:pt idx="317">
                  <c:v>24</c:v>
                </c:pt>
                <c:pt idx="318">
                  <c:v>24</c:v>
                </c:pt>
                <c:pt idx="319">
                  <c:v>24</c:v>
                </c:pt>
                <c:pt idx="320">
                  <c:v>24</c:v>
                </c:pt>
                <c:pt idx="321">
                  <c:v>24</c:v>
                </c:pt>
                <c:pt idx="322">
                  <c:v>24</c:v>
                </c:pt>
                <c:pt idx="323">
                  <c:v>24</c:v>
                </c:pt>
                <c:pt idx="324">
                  <c:v>24</c:v>
                </c:pt>
                <c:pt idx="325">
                  <c:v>24</c:v>
                </c:pt>
                <c:pt idx="326">
                  <c:v>24</c:v>
                </c:pt>
                <c:pt idx="327">
                  <c:v>24</c:v>
                </c:pt>
                <c:pt idx="328">
                  <c:v>24</c:v>
                </c:pt>
                <c:pt idx="329">
                  <c:v>24</c:v>
                </c:pt>
                <c:pt idx="330">
                  <c:v>24</c:v>
                </c:pt>
                <c:pt idx="331">
                  <c:v>24</c:v>
                </c:pt>
                <c:pt idx="332">
                  <c:v>24</c:v>
                </c:pt>
                <c:pt idx="333">
                  <c:v>24</c:v>
                </c:pt>
                <c:pt idx="334">
                  <c:v>24</c:v>
                </c:pt>
                <c:pt idx="335">
                  <c:v>24</c:v>
                </c:pt>
                <c:pt idx="336">
                  <c:v>24</c:v>
                </c:pt>
                <c:pt idx="337">
                  <c:v>24</c:v>
                </c:pt>
                <c:pt idx="338">
                  <c:v>24</c:v>
                </c:pt>
                <c:pt idx="339">
                  <c:v>24</c:v>
                </c:pt>
                <c:pt idx="340">
                  <c:v>24</c:v>
                </c:pt>
                <c:pt idx="341">
                  <c:v>24</c:v>
                </c:pt>
                <c:pt idx="342">
                  <c:v>24</c:v>
                </c:pt>
                <c:pt idx="343">
                  <c:v>24</c:v>
                </c:pt>
                <c:pt idx="344">
                  <c:v>24</c:v>
                </c:pt>
                <c:pt idx="345">
                  <c:v>24</c:v>
                </c:pt>
                <c:pt idx="346">
                  <c:v>24</c:v>
                </c:pt>
                <c:pt idx="347">
                  <c:v>24</c:v>
                </c:pt>
                <c:pt idx="348">
                  <c:v>24</c:v>
                </c:pt>
                <c:pt idx="349">
                  <c:v>24</c:v>
                </c:pt>
                <c:pt idx="350">
                  <c:v>24</c:v>
                </c:pt>
                <c:pt idx="351">
                  <c:v>24</c:v>
                </c:pt>
                <c:pt idx="352">
                  <c:v>24</c:v>
                </c:pt>
                <c:pt idx="353">
                  <c:v>24</c:v>
                </c:pt>
                <c:pt idx="354">
                  <c:v>24</c:v>
                </c:pt>
                <c:pt idx="355">
                  <c:v>24</c:v>
                </c:pt>
                <c:pt idx="356">
                  <c:v>24</c:v>
                </c:pt>
                <c:pt idx="357">
                  <c:v>24</c:v>
                </c:pt>
                <c:pt idx="358">
                  <c:v>24</c:v>
                </c:pt>
                <c:pt idx="359">
                  <c:v>24</c:v>
                </c:pt>
                <c:pt idx="360">
                  <c:v>24</c:v>
                </c:pt>
                <c:pt idx="361">
                  <c:v>24</c:v>
                </c:pt>
                <c:pt idx="362">
                  <c:v>24</c:v>
                </c:pt>
                <c:pt idx="363">
                  <c:v>24</c:v>
                </c:pt>
                <c:pt idx="364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92-4E32-9016-02675135F397}"/>
            </c:ext>
          </c:extLst>
        </c:ser>
        <c:ser>
          <c:idx val="2"/>
          <c:order val="2"/>
          <c:tx>
            <c:strRef>
              <c:f>PJMLoad_Hourly_ValidationData!$N$1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PJMLoad_Hourly_ValidationData!$K$2:$K$366</c:f>
              <c:numCache>
                <c:formatCode>m/d/yyyy</c:formatCode>
                <c:ptCount val="365"/>
                <c:pt idx="0">
                  <c:v>41640</c:v>
                </c:pt>
                <c:pt idx="1">
                  <c:v>41641</c:v>
                </c:pt>
                <c:pt idx="2">
                  <c:v>41642</c:v>
                </c:pt>
                <c:pt idx="3">
                  <c:v>41643</c:v>
                </c:pt>
                <c:pt idx="4">
                  <c:v>41644</c:v>
                </c:pt>
                <c:pt idx="5">
                  <c:v>41645</c:v>
                </c:pt>
                <c:pt idx="6">
                  <c:v>41646</c:v>
                </c:pt>
                <c:pt idx="7">
                  <c:v>41647</c:v>
                </c:pt>
                <c:pt idx="8">
                  <c:v>41648</c:v>
                </c:pt>
                <c:pt idx="9">
                  <c:v>41649</c:v>
                </c:pt>
                <c:pt idx="10">
                  <c:v>41650</c:v>
                </c:pt>
                <c:pt idx="11">
                  <c:v>41651</c:v>
                </c:pt>
                <c:pt idx="12">
                  <c:v>41652</c:v>
                </c:pt>
                <c:pt idx="13">
                  <c:v>41653</c:v>
                </c:pt>
                <c:pt idx="14">
                  <c:v>41654</c:v>
                </c:pt>
                <c:pt idx="15">
                  <c:v>41655</c:v>
                </c:pt>
                <c:pt idx="16">
                  <c:v>41656</c:v>
                </c:pt>
                <c:pt idx="17">
                  <c:v>41657</c:v>
                </c:pt>
                <c:pt idx="18">
                  <c:v>41658</c:v>
                </c:pt>
                <c:pt idx="19">
                  <c:v>41659</c:v>
                </c:pt>
                <c:pt idx="20">
                  <c:v>41660</c:v>
                </c:pt>
                <c:pt idx="21">
                  <c:v>41661</c:v>
                </c:pt>
                <c:pt idx="22">
                  <c:v>41662</c:v>
                </c:pt>
                <c:pt idx="23">
                  <c:v>41663</c:v>
                </c:pt>
                <c:pt idx="24">
                  <c:v>41664</c:v>
                </c:pt>
                <c:pt idx="25">
                  <c:v>41665</c:v>
                </c:pt>
                <c:pt idx="26">
                  <c:v>41666</c:v>
                </c:pt>
                <c:pt idx="27">
                  <c:v>41667</c:v>
                </c:pt>
                <c:pt idx="28">
                  <c:v>41668</c:v>
                </c:pt>
                <c:pt idx="29">
                  <c:v>41669</c:v>
                </c:pt>
                <c:pt idx="30">
                  <c:v>41670</c:v>
                </c:pt>
                <c:pt idx="31">
                  <c:v>41671</c:v>
                </c:pt>
                <c:pt idx="32">
                  <c:v>41672</c:v>
                </c:pt>
                <c:pt idx="33">
                  <c:v>41673</c:v>
                </c:pt>
                <c:pt idx="34">
                  <c:v>41674</c:v>
                </c:pt>
                <c:pt idx="35">
                  <c:v>41675</c:v>
                </c:pt>
                <c:pt idx="36">
                  <c:v>41676</c:v>
                </c:pt>
                <c:pt idx="37">
                  <c:v>41677</c:v>
                </c:pt>
                <c:pt idx="38">
                  <c:v>41678</c:v>
                </c:pt>
                <c:pt idx="39">
                  <c:v>41679</c:v>
                </c:pt>
                <c:pt idx="40">
                  <c:v>41680</c:v>
                </c:pt>
                <c:pt idx="41">
                  <c:v>41681</c:v>
                </c:pt>
                <c:pt idx="42">
                  <c:v>41682</c:v>
                </c:pt>
                <c:pt idx="43">
                  <c:v>41683</c:v>
                </c:pt>
                <c:pt idx="44">
                  <c:v>41684</c:v>
                </c:pt>
                <c:pt idx="45">
                  <c:v>41685</c:v>
                </c:pt>
                <c:pt idx="46">
                  <c:v>41686</c:v>
                </c:pt>
                <c:pt idx="47">
                  <c:v>41687</c:v>
                </c:pt>
                <c:pt idx="48">
                  <c:v>41688</c:v>
                </c:pt>
                <c:pt idx="49">
                  <c:v>41689</c:v>
                </c:pt>
                <c:pt idx="50">
                  <c:v>41690</c:v>
                </c:pt>
                <c:pt idx="51">
                  <c:v>41691</c:v>
                </c:pt>
                <c:pt idx="52">
                  <c:v>41692</c:v>
                </c:pt>
                <c:pt idx="53">
                  <c:v>41693</c:v>
                </c:pt>
                <c:pt idx="54">
                  <c:v>41694</c:v>
                </c:pt>
                <c:pt idx="55">
                  <c:v>41695</c:v>
                </c:pt>
                <c:pt idx="56">
                  <c:v>41696</c:v>
                </c:pt>
                <c:pt idx="57">
                  <c:v>41697</c:v>
                </c:pt>
                <c:pt idx="58">
                  <c:v>41698</c:v>
                </c:pt>
                <c:pt idx="59">
                  <c:v>41699</c:v>
                </c:pt>
                <c:pt idx="60">
                  <c:v>41700</c:v>
                </c:pt>
                <c:pt idx="61">
                  <c:v>41701</c:v>
                </c:pt>
                <c:pt idx="62">
                  <c:v>41702</c:v>
                </c:pt>
                <c:pt idx="63">
                  <c:v>41703</c:v>
                </c:pt>
                <c:pt idx="64">
                  <c:v>41704</c:v>
                </c:pt>
                <c:pt idx="65">
                  <c:v>41705</c:v>
                </c:pt>
                <c:pt idx="66">
                  <c:v>41706</c:v>
                </c:pt>
                <c:pt idx="67">
                  <c:v>41707</c:v>
                </c:pt>
                <c:pt idx="68">
                  <c:v>41708</c:v>
                </c:pt>
                <c:pt idx="69">
                  <c:v>41709</c:v>
                </c:pt>
                <c:pt idx="70">
                  <c:v>41710</c:v>
                </c:pt>
                <c:pt idx="71">
                  <c:v>41711</c:v>
                </c:pt>
                <c:pt idx="72">
                  <c:v>41712</c:v>
                </c:pt>
                <c:pt idx="73">
                  <c:v>41713</c:v>
                </c:pt>
                <c:pt idx="74">
                  <c:v>41714</c:v>
                </c:pt>
                <c:pt idx="75">
                  <c:v>41715</c:v>
                </c:pt>
                <c:pt idx="76">
                  <c:v>41716</c:v>
                </c:pt>
                <c:pt idx="77">
                  <c:v>41717</c:v>
                </c:pt>
                <c:pt idx="78">
                  <c:v>41718</c:v>
                </c:pt>
                <c:pt idx="79">
                  <c:v>41719</c:v>
                </c:pt>
                <c:pt idx="80">
                  <c:v>41720</c:v>
                </c:pt>
                <c:pt idx="81">
                  <c:v>41721</c:v>
                </c:pt>
                <c:pt idx="82">
                  <c:v>41722</c:v>
                </c:pt>
                <c:pt idx="83">
                  <c:v>41723</c:v>
                </c:pt>
                <c:pt idx="84">
                  <c:v>41724</c:v>
                </c:pt>
                <c:pt idx="85">
                  <c:v>41725</c:v>
                </c:pt>
                <c:pt idx="86">
                  <c:v>41726</c:v>
                </c:pt>
                <c:pt idx="87">
                  <c:v>41727</c:v>
                </c:pt>
                <c:pt idx="88">
                  <c:v>41728</c:v>
                </c:pt>
                <c:pt idx="89">
                  <c:v>41729</c:v>
                </c:pt>
                <c:pt idx="90">
                  <c:v>41730</c:v>
                </c:pt>
                <c:pt idx="91">
                  <c:v>41731</c:v>
                </c:pt>
                <c:pt idx="92">
                  <c:v>41732</c:v>
                </c:pt>
                <c:pt idx="93">
                  <c:v>41733</c:v>
                </c:pt>
                <c:pt idx="94">
                  <c:v>41734</c:v>
                </c:pt>
                <c:pt idx="95">
                  <c:v>41735</c:v>
                </c:pt>
                <c:pt idx="96">
                  <c:v>41736</c:v>
                </c:pt>
                <c:pt idx="97">
                  <c:v>41737</c:v>
                </c:pt>
                <c:pt idx="98">
                  <c:v>41738</c:v>
                </c:pt>
                <c:pt idx="99">
                  <c:v>41739</c:v>
                </c:pt>
                <c:pt idx="100">
                  <c:v>41740</c:v>
                </c:pt>
                <c:pt idx="101">
                  <c:v>41741</c:v>
                </c:pt>
                <c:pt idx="102">
                  <c:v>41742</c:v>
                </c:pt>
                <c:pt idx="103">
                  <c:v>41743</c:v>
                </c:pt>
                <c:pt idx="104">
                  <c:v>41744</c:v>
                </c:pt>
                <c:pt idx="105">
                  <c:v>41745</c:v>
                </c:pt>
                <c:pt idx="106">
                  <c:v>41746</c:v>
                </c:pt>
                <c:pt idx="107">
                  <c:v>41747</c:v>
                </c:pt>
                <c:pt idx="108">
                  <c:v>41748</c:v>
                </c:pt>
                <c:pt idx="109">
                  <c:v>41749</c:v>
                </c:pt>
                <c:pt idx="110">
                  <c:v>41750</c:v>
                </c:pt>
                <c:pt idx="111">
                  <c:v>41751</c:v>
                </c:pt>
                <c:pt idx="112">
                  <c:v>41752</c:v>
                </c:pt>
                <c:pt idx="113">
                  <c:v>41753</c:v>
                </c:pt>
                <c:pt idx="114">
                  <c:v>41754</c:v>
                </c:pt>
                <c:pt idx="115">
                  <c:v>41755</c:v>
                </c:pt>
                <c:pt idx="116">
                  <c:v>41756</c:v>
                </c:pt>
                <c:pt idx="117">
                  <c:v>41757</c:v>
                </c:pt>
                <c:pt idx="118">
                  <c:v>41758</c:v>
                </c:pt>
                <c:pt idx="119">
                  <c:v>41759</c:v>
                </c:pt>
                <c:pt idx="120">
                  <c:v>41760</c:v>
                </c:pt>
                <c:pt idx="121">
                  <c:v>41761</c:v>
                </c:pt>
                <c:pt idx="122">
                  <c:v>41762</c:v>
                </c:pt>
                <c:pt idx="123">
                  <c:v>41763</c:v>
                </c:pt>
                <c:pt idx="124">
                  <c:v>41764</c:v>
                </c:pt>
                <c:pt idx="125">
                  <c:v>41765</c:v>
                </c:pt>
                <c:pt idx="126">
                  <c:v>41766</c:v>
                </c:pt>
                <c:pt idx="127">
                  <c:v>41767</c:v>
                </c:pt>
                <c:pt idx="128">
                  <c:v>41768</c:v>
                </c:pt>
                <c:pt idx="129">
                  <c:v>41769</c:v>
                </c:pt>
                <c:pt idx="130">
                  <c:v>41770</c:v>
                </c:pt>
                <c:pt idx="131">
                  <c:v>41771</c:v>
                </c:pt>
                <c:pt idx="132">
                  <c:v>41772</c:v>
                </c:pt>
                <c:pt idx="133">
                  <c:v>41773</c:v>
                </c:pt>
                <c:pt idx="134">
                  <c:v>41774</c:v>
                </c:pt>
                <c:pt idx="135">
                  <c:v>41775</c:v>
                </c:pt>
                <c:pt idx="136">
                  <c:v>41776</c:v>
                </c:pt>
                <c:pt idx="137">
                  <c:v>41777</c:v>
                </c:pt>
                <c:pt idx="138">
                  <c:v>41778</c:v>
                </c:pt>
                <c:pt idx="139">
                  <c:v>41779</c:v>
                </c:pt>
                <c:pt idx="140">
                  <c:v>41780</c:v>
                </c:pt>
                <c:pt idx="141">
                  <c:v>41781</c:v>
                </c:pt>
                <c:pt idx="142">
                  <c:v>41782</c:v>
                </c:pt>
                <c:pt idx="143">
                  <c:v>41783</c:v>
                </c:pt>
                <c:pt idx="144">
                  <c:v>41784</c:v>
                </c:pt>
                <c:pt idx="145">
                  <c:v>41785</c:v>
                </c:pt>
                <c:pt idx="146">
                  <c:v>41786</c:v>
                </c:pt>
                <c:pt idx="147">
                  <c:v>41787</c:v>
                </c:pt>
                <c:pt idx="148">
                  <c:v>41788</c:v>
                </c:pt>
                <c:pt idx="149">
                  <c:v>41789</c:v>
                </c:pt>
                <c:pt idx="150">
                  <c:v>41790</c:v>
                </c:pt>
                <c:pt idx="151">
                  <c:v>41791</c:v>
                </c:pt>
                <c:pt idx="152">
                  <c:v>41792</c:v>
                </c:pt>
                <c:pt idx="153">
                  <c:v>41793</c:v>
                </c:pt>
                <c:pt idx="154">
                  <c:v>41794</c:v>
                </c:pt>
                <c:pt idx="155">
                  <c:v>41795</c:v>
                </c:pt>
                <c:pt idx="156">
                  <c:v>41796</c:v>
                </c:pt>
                <c:pt idx="157">
                  <c:v>41797</c:v>
                </c:pt>
                <c:pt idx="158">
                  <c:v>41798</c:v>
                </c:pt>
                <c:pt idx="159">
                  <c:v>41799</c:v>
                </c:pt>
                <c:pt idx="160">
                  <c:v>41800</c:v>
                </c:pt>
                <c:pt idx="161">
                  <c:v>41801</c:v>
                </c:pt>
                <c:pt idx="162">
                  <c:v>41802</c:v>
                </c:pt>
                <c:pt idx="163">
                  <c:v>41803</c:v>
                </c:pt>
                <c:pt idx="164">
                  <c:v>41804</c:v>
                </c:pt>
                <c:pt idx="165">
                  <c:v>41805</c:v>
                </c:pt>
                <c:pt idx="166">
                  <c:v>41806</c:v>
                </c:pt>
                <c:pt idx="167">
                  <c:v>41807</c:v>
                </c:pt>
                <c:pt idx="168">
                  <c:v>41808</c:v>
                </c:pt>
                <c:pt idx="169">
                  <c:v>41809</c:v>
                </c:pt>
                <c:pt idx="170">
                  <c:v>41810</c:v>
                </c:pt>
                <c:pt idx="171">
                  <c:v>41811</c:v>
                </c:pt>
                <c:pt idx="172">
                  <c:v>41812</c:v>
                </c:pt>
                <c:pt idx="173">
                  <c:v>41813</c:v>
                </c:pt>
                <c:pt idx="174">
                  <c:v>41814</c:v>
                </c:pt>
                <c:pt idx="175">
                  <c:v>41815</c:v>
                </c:pt>
                <c:pt idx="176">
                  <c:v>41816</c:v>
                </c:pt>
                <c:pt idx="177">
                  <c:v>41817</c:v>
                </c:pt>
                <c:pt idx="178">
                  <c:v>41818</c:v>
                </c:pt>
                <c:pt idx="179">
                  <c:v>41819</c:v>
                </c:pt>
                <c:pt idx="180">
                  <c:v>41820</c:v>
                </c:pt>
                <c:pt idx="181">
                  <c:v>41821</c:v>
                </c:pt>
                <c:pt idx="182">
                  <c:v>41822</c:v>
                </c:pt>
                <c:pt idx="183">
                  <c:v>41823</c:v>
                </c:pt>
                <c:pt idx="184">
                  <c:v>41824</c:v>
                </c:pt>
                <c:pt idx="185">
                  <c:v>41825</c:v>
                </c:pt>
                <c:pt idx="186">
                  <c:v>41826</c:v>
                </c:pt>
                <c:pt idx="187">
                  <c:v>41827</c:v>
                </c:pt>
                <c:pt idx="188">
                  <c:v>41828</c:v>
                </c:pt>
                <c:pt idx="189">
                  <c:v>41829</c:v>
                </c:pt>
                <c:pt idx="190">
                  <c:v>41830</c:v>
                </c:pt>
                <c:pt idx="191">
                  <c:v>41831</c:v>
                </c:pt>
                <c:pt idx="192">
                  <c:v>41832</c:v>
                </c:pt>
                <c:pt idx="193">
                  <c:v>41833</c:v>
                </c:pt>
                <c:pt idx="194">
                  <c:v>41834</c:v>
                </c:pt>
                <c:pt idx="195">
                  <c:v>41835</c:v>
                </c:pt>
                <c:pt idx="196">
                  <c:v>41836</c:v>
                </c:pt>
                <c:pt idx="197">
                  <c:v>41837</c:v>
                </c:pt>
                <c:pt idx="198">
                  <c:v>41838</c:v>
                </c:pt>
                <c:pt idx="199">
                  <c:v>41839</c:v>
                </c:pt>
                <c:pt idx="200">
                  <c:v>41840</c:v>
                </c:pt>
                <c:pt idx="201">
                  <c:v>41841</c:v>
                </c:pt>
                <c:pt idx="202">
                  <c:v>41842</c:v>
                </c:pt>
                <c:pt idx="203">
                  <c:v>41843</c:v>
                </c:pt>
                <c:pt idx="204">
                  <c:v>41844</c:v>
                </c:pt>
                <c:pt idx="205">
                  <c:v>41845</c:v>
                </c:pt>
                <c:pt idx="206">
                  <c:v>41846</c:v>
                </c:pt>
                <c:pt idx="207">
                  <c:v>41847</c:v>
                </c:pt>
                <c:pt idx="208">
                  <c:v>41848</c:v>
                </c:pt>
                <c:pt idx="209">
                  <c:v>41849</c:v>
                </c:pt>
                <c:pt idx="210">
                  <c:v>41850</c:v>
                </c:pt>
                <c:pt idx="211">
                  <c:v>41851</c:v>
                </c:pt>
                <c:pt idx="212">
                  <c:v>41852</c:v>
                </c:pt>
                <c:pt idx="213">
                  <c:v>41853</c:v>
                </c:pt>
                <c:pt idx="214">
                  <c:v>41854</c:v>
                </c:pt>
                <c:pt idx="215">
                  <c:v>41855</c:v>
                </c:pt>
                <c:pt idx="216">
                  <c:v>41856</c:v>
                </c:pt>
                <c:pt idx="217">
                  <c:v>41857</c:v>
                </c:pt>
                <c:pt idx="218">
                  <c:v>41858</c:v>
                </c:pt>
                <c:pt idx="219">
                  <c:v>41859</c:v>
                </c:pt>
                <c:pt idx="220">
                  <c:v>41860</c:v>
                </c:pt>
                <c:pt idx="221">
                  <c:v>41861</c:v>
                </c:pt>
                <c:pt idx="222">
                  <c:v>41862</c:v>
                </c:pt>
                <c:pt idx="223">
                  <c:v>41863</c:v>
                </c:pt>
                <c:pt idx="224">
                  <c:v>41864</c:v>
                </c:pt>
                <c:pt idx="225">
                  <c:v>41865</c:v>
                </c:pt>
                <c:pt idx="226">
                  <c:v>41866</c:v>
                </c:pt>
                <c:pt idx="227">
                  <c:v>41867</c:v>
                </c:pt>
                <c:pt idx="228">
                  <c:v>41868</c:v>
                </c:pt>
                <c:pt idx="229">
                  <c:v>41869</c:v>
                </c:pt>
                <c:pt idx="230">
                  <c:v>41870</c:v>
                </c:pt>
                <c:pt idx="231">
                  <c:v>41871</c:v>
                </c:pt>
                <c:pt idx="232">
                  <c:v>41872</c:v>
                </c:pt>
                <c:pt idx="233">
                  <c:v>41873</c:v>
                </c:pt>
                <c:pt idx="234">
                  <c:v>41874</c:v>
                </c:pt>
                <c:pt idx="235">
                  <c:v>41875</c:v>
                </c:pt>
                <c:pt idx="236">
                  <c:v>41876</c:v>
                </c:pt>
                <c:pt idx="237">
                  <c:v>41877</c:v>
                </c:pt>
                <c:pt idx="238">
                  <c:v>41878</c:v>
                </c:pt>
                <c:pt idx="239">
                  <c:v>41879</c:v>
                </c:pt>
                <c:pt idx="240">
                  <c:v>41880</c:v>
                </c:pt>
                <c:pt idx="241">
                  <c:v>41881</c:v>
                </c:pt>
                <c:pt idx="242">
                  <c:v>41882</c:v>
                </c:pt>
                <c:pt idx="243">
                  <c:v>41883</c:v>
                </c:pt>
                <c:pt idx="244">
                  <c:v>41884</c:v>
                </c:pt>
                <c:pt idx="245">
                  <c:v>41885</c:v>
                </c:pt>
                <c:pt idx="246">
                  <c:v>41886</c:v>
                </c:pt>
                <c:pt idx="247">
                  <c:v>41887</c:v>
                </c:pt>
                <c:pt idx="248">
                  <c:v>41888</c:v>
                </c:pt>
                <c:pt idx="249">
                  <c:v>41889</c:v>
                </c:pt>
                <c:pt idx="250">
                  <c:v>41890</c:v>
                </c:pt>
                <c:pt idx="251">
                  <c:v>41891</c:v>
                </c:pt>
                <c:pt idx="252">
                  <c:v>41892</c:v>
                </c:pt>
                <c:pt idx="253">
                  <c:v>41893</c:v>
                </c:pt>
                <c:pt idx="254">
                  <c:v>41894</c:v>
                </c:pt>
                <c:pt idx="255">
                  <c:v>41895</c:v>
                </c:pt>
                <c:pt idx="256">
                  <c:v>41896</c:v>
                </c:pt>
                <c:pt idx="257">
                  <c:v>41897</c:v>
                </c:pt>
                <c:pt idx="258">
                  <c:v>41898</c:v>
                </c:pt>
                <c:pt idx="259">
                  <c:v>41899</c:v>
                </c:pt>
                <c:pt idx="260">
                  <c:v>41900</c:v>
                </c:pt>
                <c:pt idx="261">
                  <c:v>41901</c:v>
                </c:pt>
                <c:pt idx="262">
                  <c:v>41902</c:v>
                </c:pt>
                <c:pt idx="263">
                  <c:v>41903</c:v>
                </c:pt>
                <c:pt idx="264">
                  <c:v>41904</c:v>
                </c:pt>
                <c:pt idx="265">
                  <c:v>41905</c:v>
                </c:pt>
                <c:pt idx="266">
                  <c:v>41906</c:v>
                </c:pt>
                <c:pt idx="267">
                  <c:v>41907</c:v>
                </c:pt>
                <c:pt idx="268">
                  <c:v>41908</c:v>
                </c:pt>
                <c:pt idx="269">
                  <c:v>41909</c:v>
                </c:pt>
                <c:pt idx="270">
                  <c:v>41910</c:v>
                </c:pt>
                <c:pt idx="271">
                  <c:v>41911</c:v>
                </c:pt>
                <c:pt idx="272">
                  <c:v>41912</c:v>
                </c:pt>
                <c:pt idx="273">
                  <c:v>41913</c:v>
                </c:pt>
                <c:pt idx="274">
                  <c:v>41914</c:v>
                </c:pt>
                <c:pt idx="275">
                  <c:v>41915</c:v>
                </c:pt>
                <c:pt idx="276">
                  <c:v>41916</c:v>
                </c:pt>
                <c:pt idx="277">
                  <c:v>41917</c:v>
                </c:pt>
                <c:pt idx="278">
                  <c:v>41918</c:v>
                </c:pt>
                <c:pt idx="279">
                  <c:v>41919</c:v>
                </c:pt>
                <c:pt idx="280">
                  <c:v>41920</c:v>
                </c:pt>
                <c:pt idx="281">
                  <c:v>41921</c:v>
                </c:pt>
                <c:pt idx="282">
                  <c:v>41922</c:v>
                </c:pt>
                <c:pt idx="283">
                  <c:v>41923</c:v>
                </c:pt>
                <c:pt idx="284">
                  <c:v>41924</c:v>
                </c:pt>
                <c:pt idx="285">
                  <c:v>41925</c:v>
                </c:pt>
                <c:pt idx="286">
                  <c:v>41926</c:v>
                </c:pt>
                <c:pt idx="287">
                  <c:v>41927</c:v>
                </c:pt>
                <c:pt idx="288">
                  <c:v>41928</c:v>
                </c:pt>
                <c:pt idx="289">
                  <c:v>41929</c:v>
                </c:pt>
                <c:pt idx="290">
                  <c:v>41930</c:v>
                </c:pt>
                <c:pt idx="291">
                  <c:v>41931</c:v>
                </c:pt>
                <c:pt idx="292">
                  <c:v>41932</c:v>
                </c:pt>
                <c:pt idx="293">
                  <c:v>41933</c:v>
                </c:pt>
                <c:pt idx="294">
                  <c:v>41934</c:v>
                </c:pt>
                <c:pt idx="295">
                  <c:v>41935</c:v>
                </c:pt>
                <c:pt idx="296">
                  <c:v>41936</c:v>
                </c:pt>
                <c:pt idx="297">
                  <c:v>41937</c:v>
                </c:pt>
                <c:pt idx="298">
                  <c:v>41938</c:v>
                </c:pt>
                <c:pt idx="299">
                  <c:v>41939</c:v>
                </c:pt>
                <c:pt idx="300">
                  <c:v>41940</c:v>
                </c:pt>
                <c:pt idx="301">
                  <c:v>41941</c:v>
                </c:pt>
                <c:pt idx="302">
                  <c:v>41942</c:v>
                </c:pt>
                <c:pt idx="303">
                  <c:v>41943</c:v>
                </c:pt>
                <c:pt idx="304">
                  <c:v>41944</c:v>
                </c:pt>
                <c:pt idx="305">
                  <c:v>41945</c:v>
                </c:pt>
                <c:pt idx="306">
                  <c:v>41946</c:v>
                </c:pt>
                <c:pt idx="307">
                  <c:v>41947</c:v>
                </c:pt>
                <c:pt idx="308">
                  <c:v>41948</c:v>
                </c:pt>
                <c:pt idx="309">
                  <c:v>41949</c:v>
                </c:pt>
                <c:pt idx="310">
                  <c:v>41950</c:v>
                </c:pt>
                <c:pt idx="311">
                  <c:v>41951</c:v>
                </c:pt>
                <c:pt idx="312">
                  <c:v>41952</c:v>
                </c:pt>
                <c:pt idx="313">
                  <c:v>41953</c:v>
                </c:pt>
                <c:pt idx="314">
                  <c:v>41954</c:v>
                </c:pt>
                <c:pt idx="315">
                  <c:v>41955</c:v>
                </c:pt>
                <c:pt idx="316">
                  <c:v>41956</c:v>
                </c:pt>
                <c:pt idx="317">
                  <c:v>41957</c:v>
                </c:pt>
                <c:pt idx="318">
                  <c:v>41958</c:v>
                </c:pt>
                <c:pt idx="319">
                  <c:v>41959</c:v>
                </c:pt>
                <c:pt idx="320">
                  <c:v>41960</c:v>
                </c:pt>
                <c:pt idx="321">
                  <c:v>41961</c:v>
                </c:pt>
                <c:pt idx="322">
                  <c:v>41962</c:v>
                </c:pt>
                <c:pt idx="323">
                  <c:v>41963</c:v>
                </c:pt>
                <c:pt idx="324">
                  <c:v>41964</c:v>
                </c:pt>
                <c:pt idx="325">
                  <c:v>41965</c:v>
                </c:pt>
                <c:pt idx="326">
                  <c:v>41966</c:v>
                </c:pt>
                <c:pt idx="327">
                  <c:v>41967</c:v>
                </c:pt>
                <c:pt idx="328">
                  <c:v>41968</c:v>
                </c:pt>
                <c:pt idx="329">
                  <c:v>41969</c:v>
                </c:pt>
                <c:pt idx="330">
                  <c:v>41970</c:v>
                </c:pt>
                <c:pt idx="331">
                  <c:v>41971</c:v>
                </c:pt>
                <c:pt idx="332">
                  <c:v>41972</c:v>
                </c:pt>
                <c:pt idx="333">
                  <c:v>41973</c:v>
                </c:pt>
                <c:pt idx="334">
                  <c:v>41974</c:v>
                </c:pt>
                <c:pt idx="335">
                  <c:v>41975</c:v>
                </c:pt>
                <c:pt idx="336">
                  <c:v>41976</c:v>
                </c:pt>
                <c:pt idx="337">
                  <c:v>41977</c:v>
                </c:pt>
                <c:pt idx="338">
                  <c:v>41978</c:v>
                </c:pt>
                <c:pt idx="339">
                  <c:v>41979</c:v>
                </c:pt>
                <c:pt idx="340">
                  <c:v>41980</c:v>
                </c:pt>
                <c:pt idx="341">
                  <c:v>41981</c:v>
                </c:pt>
                <c:pt idx="342">
                  <c:v>41982</c:v>
                </c:pt>
                <c:pt idx="343">
                  <c:v>41983</c:v>
                </c:pt>
                <c:pt idx="344">
                  <c:v>41984</c:v>
                </c:pt>
                <c:pt idx="345">
                  <c:v>41985</c:v>
                </c:pt>
                <c:pt idx="346">
                  <c:v>41986</c:v>
                </c:pt>
                <c:pt idx="347">
                  <c:v>41987</c:v>
                </c:pt>
                <c:pt idx="348">
                  <c:v>41988</c:v>
                </c:pt>
                <c:pt idx="349">
                  <c:v>41989</c:v>
                </c:pt>
                <c:pt idx="350">
                  <c:v>41990</c:v>
                </c:pt>
                <c:pt idx="351">
                  <c:v>41991</c:v>
                </c:pt>
                <c:pt idx="352">
                  <c:v>41992</c:v>
                </c:pt>
                <c:pt idx="353">
                  <c:v>41993</c:v>
                </c:pt>
                <c:pt idx="354">
                  <c:v>41994</c:v>
                </c:pt>
                <c:pt idx="355">
                  <c:v>41995</c:v>
                </c:pt>
                <c:pt idx="356">
                  <c:v>41996</c:v>
                </c:pt>
                <c:pt idx="357">
                  <c:v>41997</c:v>
                </c:pt>
                <c:pt idx="358">
                  <c:v>41998</c:v>
                </c:pt>
                <c:pt idx="359">
                  <c:v>41999</c:v>
                </c:pt>
                <c:pt idx="360">
                  <c:v>42000</c:v>
                </c:pt>
                <c:pt idx="361">
                  <c:v>42001</c:v>
                </c:pt>
                <c:pt idx="362">
                  <c:v>42002</c:v>
                </c:pt>
                <c:pt idx="363">
                  <c:v>42003</c:v>
                </c:pt>
                <c:pt idx="364">
                  <c:v>42004</c:v>
                </c:pt>
              </c:numCache>
            </c:numRef>
          </c:cat>
          <c:val>
            <c:numRef>
              <c:f>PJMLoad_Hourly_ValidationData!$N$2:$N$366</c:f>
              <c:numCache>
                <c:formatCode>General</c:formatCode>
                <c:ptCount val="365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  <c:pt idx="20">
                  <c:v>24</c:v>
                </c:pt>
                <c:pt idx="21">
                  <c:v>24</c:v>
                </c:pt>
                <c:pt idx="22">
                  <c:v>24</c:v>
                </c:pt>
                <c:pt idx="23">
                  <c:v>24</c:v>
                </c:pt>
                <c:pt idx="24">
                  <c:v>24</c:v>
                </c:pt>
                <c:pt idx="25">
                  <c:v>24</c:v>
                </c:pt>
                <c:pt idx="26">
                  <c:v>24</c:v>
                </c:pt>
                <c:pt idx="27">
                  <c:v>24</c:v>
                </c:pt>
                <c:pt idx="28">
                  <c:v>24</c:v>
                </c:pt>
                <c:pt idx="29">
                  <c:v>24</c:v>
                </c:pt>
                <c:pt idx="30">
                  <c:v>24</c:v>
                </c:pt>
                <c:pt idx="31">
                  <c:v>24</c:v>
                </c:pt>
                <c:pt idx="32">
                  <c:v>24</c:v>
                </c:pt>
                <c:pt idx="33">
                  <c:v>24</c:v>
                </c:pt>
                <c:pt idx="34">
                  <c:v>24</c:v>
                </c:pt>
                <c:pt idx="35">
                  <c:v>24</c:v>
                </c:pt>
                <c:pt idx="36">
                  <c:v>24</c:v>
                </c:pt>
                <c:pt idx="37">
                  <c:v>24</c:v>
                </c:pt>
                <c:pt idx="38">
                  <c:v>24</c:v>
                </c:pt>
                <c:pt idx="39">
                  <c:v>24</c:v>
                </c:pt>
                <c:pt idx="40">
                  <c:v>24</c:v>
                </c:pt>
                <c:pt idx="41">
                  <c:v>24</c:v>
                </c:pt>
                <c:pt idx="42">
                  <c:v>24</c:v>
                </c:pt>
                <c:pt idx="43">
                  <c:v>24</c:v>
                </c:pt>
                <c:pt idx="44">
                  <c:v>24</c:v>
                </c:pt>
                <c:pt idx="45">
                  <c:v>24</c:v>
                </c:pt>
                <c:pt idx="46">
                  <c:v>24</c:v>
                </c:pt>
                <c:pt idx="47">
                  <c:v>24</c:v>
                </c:pt>
                <c:pt idx="48">
                  <c:v>24</c:v>
                </c:pt>
                <c:pt idx="49">
                  <c:v>24</c:v>
                </c:pt>
                <c:pt idx="50">
                  <c:v>24</c:v>
                </c:pt>
                <c:pt idx="51">
                  <c:v>24</c:v>
                </c:pt>
                <c:pt idx="52">
                  <c:v>24</c:v>
                </c:pt>
                <c:pt idx="53">
                  <c:v>24</c:v>
                </c:pt>
                <c:pt idx="54">
                  <c:v>24</c:v>
                </c:pt>
                <c:pt idx="55">
                  <c:v>24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24</c:v>
                </c:pt>
                <c:pt idx="62">
                  <c:v>24</c:v>
                </c:pt>
                <c:pt idx="63">
                  <c:v>24</c:v>
                </c:pt>
                <c:pt idx="64">
                  <c:v>24</c:v>
                </c:pt>
                <c:pt idx="65">
                  <c:v>24</c:v>
                </c:pt>
                <c:pt idx="66">
                  <c:v>24</c:v>
                </c:pt>
                <c:pt idx="67">
                  <c:v>24</c:v>
                </c:pt>
                <c:pt idx="68">
                  <c:v>24</c:v>
                </c:pt>
                <c:pt idx="69">
                  <c:v>24</c:v>
                </c:pt>
                <c:pt idx="70">
                  <c:v>24</c:v>
                </c:pt>
                <c:pt idx="71">
                  <c:v>24</c:v>
                </c:pt>
                <c:pt idx="72">
                  <c:v>24</c:v>
                </c:pt>
                <c:pt idx="73">
                  <c:v>24</c:v>
                </c:pt>
                <c:pt idx="74">
                  <c:v>24</c:v>
                </c:pt>
                <c:pt idx="75">
                  <c:v>24</c:v>
                </c:pt>
                <c:pt idx="76">
                  <c:v>24</c:v>
                </c:pt>
                <c:pt idx="77">
                  <c:v>24</c:v>
                </c:pt>
                <c:pt idx="78">
                  <c:v>24</c:v>
                </c:pt>
                <c:pt idx="79">
                  <c:v>24</c:v>
                </c:pt>
                <c:pt idx="80">
                  <c:v>24</c:v>
                </c:pt>
                <c:pt idx="81">
                  <c:v>24</c:v>
                </c:pt>
                <c:pt idx="82">
                  <c:v>24</c:v>
                </c:pt>
                <c:pt idx="83">
                  <c:v>24</c:v>
                </c:pt>
                <c:pt idx="84">
                  <c:v>24</c:v>
                </c:pt>
                <c:pt idx="85">
                  <c:v>24</c:v>
                </c:pt>
                <c:pt idx="86">
                  <c:v>24</c:v>
                </c:pt>
                <c:pt idx="87">
                  <c:v>24</c:v>
                </c:pt>
                <c:pt idx="88">
                  <c:v>24</c:v>
                </c:pt>
                <c:pt idx="89">
                  <c:v>24</c:v>
                </c:pt>
                <c:pt idx="90">
                  <c:v>24</c:v>
                </c:pt>
                <c:pt idx="91">
                  <c:v>24</c:v>
                </c:pt>
                <c:pt idx="92">
                  <c:v>24</c:v>
                </c:pt>
                <c:pt idx="93">
                  <c:v>24</c:v>
                </c:pt>
                <c:pt idx="94">
                  <c:v>24</c:v>
                </c:pt>
                <c:pt idx="95">
                  <c:v>24</c:v>
                </c:pt>
                <c:pt idx="96">
                  <c:v>24</c:v>
                </c:pt>
                <c:pt idx="97">
                  <c:v>24</c:v>
                </c:pt>
                <c:pt idx="98">
                  <c:v>24</c:v>
                </c:pt>
                <c:pt idx="99">
                  <c:v>24</c:v>
                </c:pt>
                <c:pt idx="100">
                  <c:v>24</c:v>
                </c:pt>
                <c:pt idx="101">
                  <c:v>24</c:v>
                </c:pt>
                <c:pt idx="102">
                  <c:v>24</c:v>
                </c:pt>
                <c:pt idx="103">
                  <c:v>24</c:v>
                </c:pt>
                <c:pt idx="104">
                  <c:v>24</c:v>
                </c:pt>
                <c:pt idx="105">
                  <c:v>24</c:v>
                </c:pt>
                <c:pt idx="106">
                  <c:v>24</c:v>
                </c:pt>
                <c:pt idx="107">
                  <c:v>24</c:v>
                </c:pt>
                <c:pt idx="108">
                  <c:v>24</c:v>
                </c:pt>
                <c:pt idx="109">
                  <c:v>24</c:v>
                </c:pt>
                <c:pt idx="110">
                  <c:v>24</c:v>
                </c:pt>
                <c:pt idx="111">
                  <c:v>24</c:v>
                </c:pt>
                <c:pt idx="112">
                  <c:v>24</c:v>
                </c:pt>
                <c:pt idx="113">
                  <c:v>24</c:v>
                </c:pt>
                <c:pt idx="114">
                  <c:v>24</c:v>
                </c:pt>
                <c:pt idx="115">
                  <c:v>24</c:v>
                </c:pt>
                <c:pt idx="116">
                  <c:v>24</c:v>
                </c:pt>
                <c:pt idx="117">
                  <c:v>24</c:v>
                </c:pt>
                <c:pt idx="118">
                  <c:v>24</c:v>
                </c:pt>
                <c:pt idx="119">
                  <c:v>24</c:v>
                </c:pt>
                <c:pt idx="120">
                  <c:v>24</c:v>
                </c:pt>
                <c:pt idx="121">
                  <c:v>24</c:v>
                </c:pt>
                <c:pt idx="122">
                  <c:v>24</c:v>
                </c:pt>
                <c:pt idx="123">
                  <c:v>24</c:v>
                </c:pt>
                <c:pt idx="124">
                  <c:v>24</c:v>
                </c:pt>
                <c:pt idx="125">
                  <c:v>24</c:v>
                </c:pt>
                <c:pt idx="126">
                  <c:v>24</c:v>
                </c:pt>
                <c:pt idx="127">
                  <c:v>24</c:v>
                </c:pt>
                <c:pt idx="128">
                  <c:v>24</c:v>
                </c:pt>
                <c:pt idx="129">
                  <c:v>24</c:v>
                </c:pt>
                <c:pt idx="130">
                  <c:v>24</c:v>
                </c:pt>
                <c:pt idx="131">
                  <c:v>24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</c:v>
                </c:pt>
                <c:pt idx="136">
                  <c:v>24</c:v>
                </c:pt>
                <c:pt idx="137">
                  <c:v>24</c:v>
                </c:pt>
                <c:pt idx="138">
                  <c:v>24</c:v>
                </c:pt>
                <c:pt idx="139">
                  <c:v>24</c:v>
                </c:pt>
                <c:pt idx="140">
                  <c:v>24</c:v>
                </c:pt>
                <c:pt idx="141">
                  <c:v>24</c:v>
                </c:pt>
                <c:pt idx="142">
                  <c:v>24</c:v>
                </c:pt>
                <c:pt idx="143">
                  <c:v>24</c:v>
                </c:pt>
                <c:pt idx="144">
                  <c:v>24</c:v>
                </c:pt>
                <c:pt idx="145">
                  <c:v>24</c:v>
                </c:pt>
                <c:pt idx="146">
                  <c:v>24</c:v>
                </c:pt>
                <c:pt idx="147">
                  <c:v>24</c:v>
                </c:pt>
                <c:pt idx="148">
                  <c:v>24</c:v>
                </c:pt>
                <c:pt idx="149">
                  <c:v>24</c:v>
                </c:pt>
                <c:pt idx="150">
                  <c:v>24</c:v>
                </c:pt>
                <c:pt idx="151">
                  <c:v>24</c:v>
                </c:pt>
                <c:pt idx="152">
                  <c:v>24</c:v>
                </c:pt>
                <c:pt idx="153">
                  <c:v>24</c:v>
                </c:pt>
                <c:pt idx="154">
                  <c:v>24</c:v>
                </c:pt>
                <c:pt idx="155">
                  <c:v>24</c:v>
                </c:pt>
                <c:pt idx="156">
                  <c:v>24</c:v>
                </c:pt>
                <c:pt idx="157">
                  <c:v>24</c:v>
                </c:pt>
                <c:pt idx="158">
                  <c:v>24</c:v>
                </c:pt>
                <c:pt idx="159">
                  <c:v>24</c:v>
                </c:pt>
                <c:pt idx="160">
                  <c:v>24</c:v>
                </c:pt>
                <c:pt idx="161">
                  <c:v>24</c:v>
                </c:pt>
                <c:pt idx="162">
                  <c:v>24</c:v>
                </c:pt>
                <c:pt idx="163">
                  <c:v>24</c:v>
                </c:pt>
                <c:pt idx="164">
                  <c:v>24</c:v>
                </c:pt>
                <c:pt idx="165">
                  <c:v>24</c:v>
                </c:pt>
                <c:pt idx="166">
                  <c:v>24</c:v>
                </c:pt>
                <c:pt idx="167">
                  <c:v>24</c:v>
                </c:pt>
                <c:pt idx="168">
                  <c:v>24</c:v>
                </c:pt>
                <c:pt idx="169">
                  <c:v>24</c:v>
                </c:pt>
                <c:pt idx="170">
                  <c:v>24</c:v>
                </c:pt>
                <c:pt idx="171">
                  <c:v>24</c:v>
                </c:pt>
                <c:pt idx="172">
                  <c:v>24</c:v>
                </c:pt>
                <c:pt idx="173">
                  <c:v>24</c:v>
                </c:pt>
                <c:pt idx="174">
                  <c:v>24</c:v>
                </c:pt>
                <c:pt idx="175">
                  <c:v>24</c:v>
                </c:pt>
                <c:pt idx="176">
                  <c:v>24</c:v>
                </c:pt>
                <c:pt idx="177">
                  <c:v>24</c:v>
                </c:pt>
                <c:pt idx="178">
                  <c:v>24</c:v>
                </c:pt>
                <c:pt idx="179">
                  <c:v>24</c:v>
                </c:pt>
                <c:pt idx="180">
                  <c:v>24</c:v>
                </c:pt>
                <c:pt idx="181">
                  <c:v>24</c:v>
                </c:pt>
                <c:pt idx="182">
                  <c:v>24</c:v>
                </c:pt>
                <c:pt idx="183">
                  <c:v>24</c:v>
                </c:pt>
                <c:pt idx="184">
                  <c:v>24</c:v>
                </c:pt>
                <c:pt idx="185">
                  <c:v>24</c:v>
                </c:pt>
                <c:pt idx="186">
                  <c:v>24</c:v>
                </c:pt>
                <c:pt idx="187">
                  <c:v>24</c:v>
                </c:pt>
                <c:pt idx="188">
                  <c:v>24</c:v>
                </c:pt>
                <c:pt idx="189">
                  <c:v>24</c:v>
                </c:pt>
                <c:pt idx="190">
                  <c:v>24</c:v>
                </c:pt>
                <c:pt idx="191">
                  <c:v>24</c:v>
                </c:pt>
                <c:pt idx="192">
                  <c:v>24</c:v>
                </c:pt>
                <c:pt idx="193">
                  <c:v>24</c:v>
                </c:pt>
                <c:pt idx="194">
                  <c:v>24</c:v>
                </c:pt>
                <c:pt idx="195">
                  <c:v>24</c:v>
                </c:pt>
                <c:pt idx="196">
                  <c:v>24</c:v>
                </c:pt>
                <c:pt idx="197">
                  <c:v>24</c:v>
                </c:pt>
                <c:pt idx="198">
                  <c:v>24</c:v>
                </c:pt>
                <c:pt idx="199">
                  <c:v>24</c:v>
                </c:pt>
                <c:pt idx="200">
                  <c:v>24</c:v>
                </c:pt>
                <c:pt idx="201">
                  <c:v>24</c:v>
                </c:pt>
                <c:pt idx="202">
                  <c:v>24</c:v>
                </c:pt>
                <c:pt idx="203">
                  <c:v>24</c:v>
                </c:pt>
                <c:pt idx="204">
                  <c:v>24</c:v>
                </c:pt>
                <c:pt idx="205">
                  <c:v>24</c:v>
                </c:pt>
                <c:pt idx="206">
                  <c:v>24</c:v>
                </c:pt>
                <c:pt idx="207">
                  <c:v>24</c:v>
                </c:pt>
                <c:pt idx="208">
                  <c:v>24</c:v>
                </c:pt>
                <c:pt idx="209">
                  <c:v>24</c:v>
                </c:pt>
                <c:pt idx="210">
                  <c:v>24</c:v>
                </c:pt>
                <c:pt idx="211">
                  <c:v>24</c:v>
                </c:pt>
                <c:pt idx="212">
                  <c:v>24</c:v>
                </c:pt>
                <c:pt idx="213">
                  <c:v>24</c:v>
                </c:pt>
                <c:pt idx="214">
                  <c:v>24</c:v>
                </c:pt>
                <c:pt idx="215">
                  <c:v>24</c:v>
                </c:pt>
                <c:pt idx="216">
                  <c:v>24</c:v>
                </c:pt>
                <c:pt idx="217">
                  <c:v>24</c:v>
                </c:pt>
                <c:pt idx="218">
                  <c:v>24</c:v>
                </c:pt>
                <c:pt idx="219">
                  <c:v>24</c:v>
                </c:pt>
                <c:pt idx="220">
                  <c:v>24</c:v>
                </c:pt>
                <c:pt idx="221">
                  <c:v>24</c:v>
                </c:pt>
                <c:pt idx="222">
                  <c:v>24</c:v>
                </c:pt>
                <c:pt idx="223">
                  <c:v>24</c:v>
                </c:pt>
                <c:pt idx="224">
                  <c:v>24</c:v>
                </c:pt>
                <c:pt idx="225">
                  <c:v>24</c:v>
                </c:pt>
                <c:pt idx="226">
                  <c:v>24</c:v>
                </c:pt>
                <c:pt idx="227">
                  <c:v>24</c:v>
                </c:pt>
                <c:pt idx="228">
                  <c:v>24</c:v>
                </c:pt>
                <c:pt idx="229">
                  <c:v>24</c:v>
                </c:pt>
                <c:pt idx="230">
                  <c:v>24</c:v>
                </c:pt>
                <c:pt idx="231">
                  <c:v>24</c:v>
                </c:pt>
                <c:pt idx="232">
                  <c:v>24</c:v>
                </c:pt>
                <c:pt idx="233">
                  <c:v>24</c:v>
                </c:pt>
                <c:pt idx="234">
                  <c:v>24</c:v>
                </c:pt>
                <c:pt idx="235">
                  <c:v>24</c:v>
                </c:pt>
                <c:pt idx="236">
                  <c:v>24</c:v>
                </c:pt>
                <c:pt idx="237">
                  <c:v>24</c:v>
                </c:pt>
                <c:pt idx="238">
                  <c:v>24</c:v>
                </c:pt>
                <c:pt idx="239">
                  <c:v>24</c:v>
                </c:pt>
                <c:pt idx="240">
                  <c:v>24</c:v>
                </c:pt>
                <c:pt idx="241">
                  <c:v>24</c:v>
                </c:pt>
                <c:pt idx="242">
                  <c:v>24</c:v>
                </c:pt>
                <c:pt idx="243">
                  <c:v>24</c:v>
                </c:pt>
                <c:pt idx="244">
                  <c:v>24</c:v>
                </c:pt>
                <c:pt idx="245">
                  <c:v>24</c:v>
                </c:pt>
                <c:pt idx="246">
                  <c:v>24</c:v>
                </c:pt>
                <c:pt idx="247">
                  <c:v>24</c:v>
                </c:pt>
                <c:pt idx="248">
                  <c:v>24</c:v>
                </c:pt>
                <c:pt idx="249">
                  <c:v>24</c:v>
                </c:pt>
                <c:pt idx="250">
                  <c:v>24</c:v>
                </c:pt>
                <c:pt idx="251">
                  <c:v>24</c:v>
                </c:pt>
                <c:pt idx="252">
                  <c:v>24</c:v>
                </c:pt>
                <c:pt idx="253">
                  <c:v>24</c:v>
                </c:pt>
                <c:pt idx="254">
                  <c:v>24</c:v>
                </c:pt>
                <c:pt idx="255">
                  <c:v>24</c:v>
                </c:pt>
                <c:pt idx="256">
                  <c:v>24</c:v>
                </c:pt>
                <c:pt idx="257">
                  <c:v>24</c:v>
                </c:pt>
                <c:pt idx="258">
                  <c:v>24</c:v>
                </c:pt>
                <c:pt idx="259">
                  <c:v>24</c:v>
                </c:pt>
                <c:pt idx="260">
                  <c:v>24</c:v>
                </c:pt>
                <c:pt idx="261">
                  <c:v>24</c:v>
                </c:pt>
                <c:pt idx="262">
                  <c:v>24</c:v>
                </c:pt>
                <c:pt idx="263">
                  <c:v>24</c:v>
                </c:pt>
                <c:pt idx="264">
                  <c:v>24</c:v>
                </c:pt>
                <c:pt idx="265">
                  <c:v>24</c:v>
                </c:pt>
                <c:pt idx="266">
                  <c:v>24</c:v>
                </c:pt>
                <c:pt idx="267">
                  <c:v>24</c:v>
                </c:pt>
                <c:pt idx="268">
                  <c:v>24</c:v>
                </c:pt>
                <c:pt idx="269">
                  <c:v>24</c:v>
                </c:pt>
                <c:pt idx="270">
                  <c:v>24</c:v>
                </c:pt>
                <c:pt idx="271">
                  <c:v>24</c:v>
                </c:pt>
                <c:pt idx="272">
                  <c:v>24</c:v>
                </c:pt>
                <c:pt idx="273">
                  <c:v>24</c:v>
                </c:pt>
                <c:pt idx="274">
                  <c:v>24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24</c:v>
                </c:pt>
                <c:pt idx="282">
                  <c:v>24</c:v>
                </c:pt>
                <c:pt idx="283">
                  <c:v>24</c:v>
                </c:pt>
                <c:pt idx="284">
                  <c:v>24</c:v>
                </c:pt>
                <c:pt idx="285">
                  <c:v>24</c:v>
                </c:pt>
                <c:pt idx="286">
                  <c:v>24</c:v>
                </c:pt>
                <c:pt idx="287">
                  <c:v>24</c:v>
                </c:pt>
                <c:pt idx="288">
                  <c:v>24</c:v>
                </c:pt>
                <c:pt idx="289">
                  <c:v>24</c:v>
                </c:pt>
                <c:pt idx="290">
                  <c:v>24</c:v>
                </c:pt>
                <c:pt idx="291">
                  <c:v>24</c:v>
                </c:pt>
                <c:pt idx="292">
                  <c:v>24</c:v>
                </c:pt>
                <c:pt idx="293">
                  <c:v>24</c:v>
                </c:pt>
                <c:pt idx="294">
                  <c:v>24</c:v>
                </c:pt>
                <c:pt idx="295">
                  <c:v>24</c:v>
                </c:pt>
                <c:pt idx="296">
                  <c:v>24</c:v>
                </c:pt>
                <c:pt idx="297">
                  <c:v>24</c:v>
                </c:pt>
                <c:pt idx="298">
                  <c:v>24</c:v>
                </c:pt>
                <c:pt idx="299">
                  <c:v>24</c:v>
                </c:pt>
                <c:pt idx="300">
                  <c:v>24</c:v>
                </c:pt>
                <c:pt idx="301">
                  <c:v>24</c:v>
                </c:pt>
                <c:pt idx="302">
                  <c:v>24</c:v>
                </c:pt>
                <c:pt idx="303">
                  <c:v>24</c:v>
                </c:pt>
                <c:pt idx="304">
                  <c:v>24</c:v>
                </c:pt>
                <c:pt idx="305">
                  <c:v>24</c:v>
                </c:pt>
                <c:pt idx="306">
                  <c:v>24</c:v>
                </c:pt>
                <c:pt idx="307">
                  <c:v>24</c:v>
                </c:pt>
                <c:pt idx="308">
                  <c:v>24</c:v>
                </c:pt>
                <c:pt idx="309">
                  <c:v>24</c:v>
                </c:pt>
                <c:pt idx="310">
                  <c:v>24</c:v>
                </c:pt>
                <c:pt idx="311">
                  <c:v>24</c:v>
                </c:pt>
                <c:pt idx="312">
                  <c:v>24</c:v>
                </c:pt>
                <c:pt idx="313">
                  <c:v>24</c:v>
                </c:pt>
                <c:pt idx="314">
                  <c:v>24</c:v>
                </c:pt>
                <c:pt idx="315">
                  <c:v>24</c:v>
                </c:pt>
                <c:pt idx="316">
                  <c:v>24</c:v>
                </c:pt>
                <c:pt idx="317">
                  <c:v>24</c:v>
                </c:pt>
                <c:pt idx="318">
                  <c:v>24</c:v>
                </c:pt>
                <c:pt idx="319">
                  <c:v>24</c:v>
                </c:pt>
                <c:pt idx="320">
                  <c:v>24</c:v>
                </c:pt>
                <c:pt idx="321">
                  <c:v>24</c:v>
                </c:pt>
                <c:pt idx="322">
                  <c:v>24</c:v>
                </c:pt>
                <c:pt idx="323">
                  <c:v>24</c:v>
                </c:pt>
                <c:pt idx="324">
                  <c:v>24</c:v>
                </c:pt>
                <c:pt idx="325">
                  <c:v>24</c:v>
                </c:pt>
                <c:pt idx="326">
                  <c:v>24</c:v>
                </c:pt>
                <c:pt idx="327">
                  <c:v>24</c:v>
                </c:pt>
                <c:pt idx="328">
                  <c:v>24</c:v>
                </c:pt>
                <c:pt idx="329">
                  <c:v>24</c:v>
                </c:pt>
                <c:pt idx="330">
                  <c:v>24</c:v>
                </c:pt>
                <c:pt idx="331">
                  <c:v>24</c:v>
                </c:pt>
                <c:pt idx="332">
                  <c:v>24</c:v>
                </c:pt>
                <c:pt idx="333">
                  <c:v>24</c:v>
                </c:pt>
                <c:pt idx="334">
                  <c:v>24</c:v>
                </c:pt>
                <c:pt idx="335">
                  <c:v>24</c:v>
                </c:pt>
                <c:pt idx="336">
                  <c:v>24</c:v>
                </c:pt>
                <c:pt idx="337">
                  <c:v>24</c:v>
                </c:pt>
                <c:pt idx="338">
                  <c:v>24</c:v>
                </c:pt>
                <c:pt idx="339">
                  <c:v>24</c:v>
                </c:pt>
                <c:pt idx="340">
                  <c:v>24</c:v>
                </c:pt>
                <c:pt idx="341">
                  <c:v>24</c:v>
                </c:pt>
                <c:pt idx="342">
                  <c:v>24</c:v>
                </c:pt>
                <c:pt idx="343">
                  <c:v>24</c:v>
                </c:pt>
                <c:pt idx="344">
                  <c:v>24</c:v>
                </c:pt>
                <c:pt idx="345">
                  <c:v>24</c:v>
                </c:pt>
                <c:pt idx="346">
                  <c:v>24</c:v>
                </c:pt>
                <c:pt idx="347">
                  <c:v>24</c:v>
                </c:pt>
                <c:pt idx="348">
                  <c:v>24</c:v>
                </c:pt>
                <c:pt idx="349">
                  <c:v>24</c:v>
                </c:pt>
                <c:pt idx="350">
                  <c:v>24</c:v>
                </c:pt>
                <c:pt idx="351">
                  <c:v>24</c:v>
                </c:pt>
                <c:pt idx="352">
                  <c:v>24</c:v>
                </c:pt>
                <c:pt idx="353">
                  <c:v>24</c:v>
                </c:pt>
                <c:pt idx="354">
                  <c:v>24</c:v>
                </c:pt>
                <c:pt idx="355">
                  <c:v>24</c:v>
                </c:pt>
                <c:pt idx="356">
                  <c:v>24</c:v>
                </c:pt>
                <c:pt idx="357">
                  <c:v>24</c:v>
                </c:pt>
                <c:pt idx="358">
                  <c:v>24</c:v>
                </c:pt>
                <c:pt idx="359">
                  <c:v>24</c:v>
                </c:pt>
                <c:pt idx="360">
                  <c:v>24</c:v>
                </c:pt>
                <c:pt idx="361">
                  <c:v>24</c:v>
                </c:pt>
                <c:pt idx="362">
                  <c:v>24</c:v>
                </c:pt>
                <c:pt idx="363">
                  <c:v>24</c:v>
                </c:pt>
                <c:pt idx="364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92-4E32-9016-02675135F397}"/>
            </c:ext>
          </c:extLst>
        </c:ser>
        <c:ser>
          <c:idx val="3"/>
          <c:order val="3"/>
          <c:tx>
            <c:strRef>
              <c:f>PJMLoad_Hourly_ValidationData!$O$1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PJMLoad_Hourly_ValidationData!$K$2:$K$366</c:f>
              <c:numCache>
                <c:formatCode>m/d/yyyy</c:formatCode>
                <c:ptCount val="365"/>
                <c:pt idx="0">
                  <c:v>41640</c:v>
                </c:pt>
                <c:pt idx="1">
                  <c:v>41641</c:v>
                </c:pt>
                <c:pt idx="2">
                  <c:v>41642</c:v>
                </c:pt>
                <c:pt idx="3">
                  <c:v>41643</c:v>
                </c:pt>
                <c:pt idx="4">
                  <c:v>41644</c:v>
                </c:pt>
                <c:pt idx="5">
                  <c:v>41645</c:v>
                </c:pt>
                <c:pt idx="6">
                  <c:v>41646</c:v>
                </c:pt>
                <c:pt idx="7">
                  <c:v>41647</c:v>
                </c:pt>
                <c:pt idx="8">
                  <c:v>41648</c:v>
                </c:pt>
                <c:pt idx="9">
                  <c:v>41649</c:v>
                </c:pt>
                <c:pt idx="10">
                  <c:v>41650</c:v>
                </c:pt>
                <c:pt idx="11">
                  <c:v>41651</c:v>
                </c:pt>
                <c:pt idx="12">
                  <c:v>41652</c:v>
                </c:pt>
                <c:pt idx="13">
                  <c:v>41653</c:v>
                </c:pt>
                <c:pt idx="14">
                  <c:v>41654</c:v>
                </c:pt>
                <c:pt idx="15">
                  <c:v>41655</c:v>
                </c:pt>
                <c:pt idx="16">
                  <c:v>41656</c:v>
                </c:pt>
                <c:pt idx="17">
                  <c:v>41657</c:v>
                </c:pt>
                <c:pt idx="18">
                  <c:v>41658</c:v>
                </c:pt>
                <c:pt idx="19">
                  <c:v>41659</c:v>
                </c:pt>
                <c:pt idx="20">
                  <c:v>41660</c:v>
                </c:pt>
                <c:pt idx="21">
                  <c:v>41661</c:v>
                </c:pt>
                <c:pt idx="22">
                  <c:v>41662</c:v>
                </c:pt>
                <c:pt idx="23">
                  <c:v>41663</c:v>
                </c:pt>
                <c:pt idx="24">
                  <c:v>41664</c:v>
                </c:pt>
                <c:pt idx="25">
                  <c:v>41665</c:v>
                </c:pt>
                <c:pt idx="26">
                  <c:v>41666</c:v>
                </c:pt>
                <c:pt idx="27">
                  <c:v>41667</c:v>
                </c:pt>
                <c:pt idx="28">
                  <c:v>41668</c:v>
                </c:pt>
                <c:pt idx="29">
                  <c:v>41669</c:v>
                </c:pt>
                <c:pt idx="30">
                  <c:v>41670</c:v>
                </c:pt>
                <c:pt idx="31">
                  <c:v>41671</c:v>
                </c:pt>
                <c:pt idx="32">
                  <c:v>41672</c:v>
                </c:pt>
                <c:pt idx="33">
                  <c:v>41673</c:v>
                </c:pt>
                <c:pt idx="34">
                  <c:v>41674</c:v>
                </c:pt>
                <c:pt idx="35">
                  <c:v>41675</c:v>
                </c:pt>
                <c:pt idx="36">
                  <c:v>41676</c:v>
                </c:pt>
                <c:pt idx="37">
                  <c:v>41677</c:v>
                </c:pt>
                <c:pt idx="38">
                  <c:v>41678</c:v>
                </c:pt>
                <c:pt idx="39">
                  <c:v>41679</c:v>
                </c:pt>
                <c:pt idx="40">
                  <c:v>41680</c:v>
                </c:pt>
                <c:pt idx="41">
                  <c:v>41681</c:v>
                </c:pt>
                <c:pt idx="42">
                  <c:v>41682</c:v>
                </c:pt>
                <c:pt idx="43">
                  <c:v>41683</c:v>
                </c:pt>
                <c:pt idx="44">
                  <c:v>41684</c:v>
                </c:pt>
                <c:pt idx="45">
                  <c:v>41685</c:v>
                </c:pt>
                <c:pt idx="46">
                  <c:v>41686</c:v>
                </c:pt>
                <c:pt idx="47">
                  <c:v>41687</c:v>
                </c:pt>
                <c:pt idx="48">
                  <c:v>41688</c:v>
                </c:pt>
                <c:pt idx="49">
                  <c:v>41689</c:v>
                </c:pt>
                <c:pt idx="50">
                  <c:v>41690</c:v>
                </c:pt>
                <c:pt idx="51">
                  <c:v>41691</c:v>
                </c:pt>
                <c:pt idx="52">
                  <c:v>41692</c:v>
                </c:pt>
                <c:pt idx="53">
                  <c:v>41693</c:v>
                </c:pt>
                <c:pt idx="54">
                  <c:v>41694</c:v>
                </c:pt>
                <c:pt idx="55">
                  <c:v>41695</c:v>
                </c:pt>
                <c:pt idx="56">
                  <c:v>41696</c:v>
                </c:pt>
                <c:pt idx="57">
                  <c:v>41697</c:v>
                </c:pt>
                <c:pt idx="58">
                  <c:v>41698</c:v>
                </c:pt>
                <c:pt idx="59">
                  <c:v>41699</c:v>
                </c:pt>
                <c:pt idx="60">
                  <c:v>41700</c:v>
                </c:pt>
                <c:pt idx="61">
                  <c:v>41701</c:v>
                </c:pt>
                <c:pt idx="62">
                  <c:v>41702</c:v>
                </c:pt>
                <c:pt idx="63">
                  <c:v>41703</c:v>
                </c:pt>
                <c:pt idx="64">
                  <c:v>41704</c:v>
                </c:pt>
                <c:pt idx="65">
                  <c:v>41705</c:v>
                </c:pt>
                <c:pt idx="66">
                  <c:v>41706</c:v>
                </c:pt>
                <c:pt idx="67">
                  <c:v>41707</c:v>
                </c:pt>
                <c:pt idx="68">
                  <c:v>41708</c:v>
                </c:pt>
                <c:pt idx="69">
                  <c:v>41709</c:v>
                </c:pt>
                <c:pt idx="70">
                  <c:v>41710</c:v>
                </c:pt>
                <c:pt idx="71">
                  <c:v>41711</c:v>
                </c:pt>
                <c:pt idx="72">
                  <c:v>41712</c:v>
                </c:pt>
                <c:pt idx="73">
                  <c:v>41713</c:v>
                </c:pt>
                <c:pt idx="74">
                  <c:v>41714</c:v>
                </c:pt>
                <c:pt idx="75">
                  <c:v>41715</c:v>
                </c:pt>
                <c:pt idx="76">
                  <c:v>41716</c:v>
                </c:pt>
                <c:pt idx="77">
                  <c:v>41717</c:v>
                </c:pt>
                <c:pt idx="78">
                  <c:v>41718</c:v>
                </c:pt>
                <c:pt idx="79">
                  <c:v>41719</c:v>
                </c:pt>
                <c:pt idx="80">
                  <c:v>41720</c:v>
                </c:pt>
                <c:pt idx="81">
                  <c:v>41721</c:v>
                </c:pt>
                <c:pt idx="82">
                  <c:v>41722</c:v>
                </c:pt>
                <c:pt idx="83">
                  <c:v>41723</c:v>
                </c:pt>
                <c:pt idx="84">
                  <c:v>41724</c:v>
                </c:pt>
                <c:pt idx="85">
                  <c:v>41725</c:v>
                </c:pt>
                <c:pt idx="86">
                  <c:v>41726</c:v>
                </c:pt>
                <c:pt idx="87">
                  <c:v>41727</c:v>
                </c:pt>
                <c:pt idx="88">
                  <c:v>41728</c:v>
                </c:pt>
                <c:pt idx="89">
                  <c:v>41729</c:v>
                </c:pt>
                <c:pt idx="90">
                  <c:v>41730</c:v>
                </c:pt>
                <c:pt idx="91">
                  <c:v>41731</c:v>
                </c:pt>
                <c:pt idx="92">
                  <c:v>41732</c:v>
                </c:pt>
                <c:pt idx="93">
                  <c:v>41733</c:v>
                </c:pt>
                <c:pt idx="94">
                  <c:v>41734</c:v>
                </c:pt>
                <c:pt idx="95">
                  <c:v>41735</c:v>
                </c:pt>
                <c:pt idx="96">
                  <c:v>41736</c:v>
                </c:pt>
                <c:pt idx="97">
                  <c:v>41737</c:v>
                </c:pt>
                <c:pt idx="98">
                  <c:v>41738</c:v>
                </c:pt>
                <c:pt idx="99">
                  <c:v>41739</c:v>
                </c:pt>
                <c:pt idx="100">
                  <c:v>41740</c:v>
                </c:pt>
                <c:pt idx="101">
                  <c:v>41741</c:v>
                </c:pt>
                <c:pt idx="102">
                  <c:v>41742</c:v>
                </c:pt>
                <c:pt idx="103">
                  <c:v>41743</c:v>
                </c:pt>
                <c:pt idx="104">
                  <c:v>41744</c:v>
                </c:pt>
                <c:pt idx="105">
                  <c:v>41745</c:v>
                </c:pt>
                <c:pt idx="106">
                  <c:v>41746</c:v>
                </c:pt>
                <c:pt idx="107">
                  <c:v>41747</c:v>
                </c:pt>
                <c:pt idx="108">
                  <c:v>41748</c:v>
                </c:pt>
                <c:pt idx="109">
                  <c:v>41749</c:v>
                </c:pt>
                <c:pt idx="110">
                  <c:v>41750</c:v>
                </c:pt>
                <c:pt idx="111">
                  <c:v>41751</c:v>
                </c:pt>
                <c:pt idx="112">
                  <c:v>41752</c:v>
                </c:pt>
                <c:pt idx="113">
                  <c:v>41753</c:v>
                </c:pt>
                <c:pt idx="114">
                  <c:v>41754</c:v>
                </c:pt>
                <c:pt idx="115">
                  <c:v>41755</c:v>
                </c:pt>
                <c:pt idx="116">
                  <c:v>41756</c:v>
                </c:pt>
                <c:pt idx="117">
                  <c:v>41757</c:v>
                </c:pt>
                <c:pt idx="118">
                  <c:v>41758</c:v>
                </c:pt>
                <c:pt idx="119">
                  <c:v>41759</c:v>
                </c:pt>
                <c:pt idx="120">
                  <c:v>41760</c:v>
                </c:pt>
                <c:pt idx="121">
                  <c:v>41761</c:v>
                </c:pt>
                <c:pt idx="122">
                  <c:v>41762</c:v>
                </c:pt>
                <c:pt idx="123">
                  <c:v>41763</c:v>
                </c:pt>
                <c:pt idx="124">
                  <c:v>41764</c:v>
                </c:pt>
                <c:pt idx="125">
                  <c:v>41765</c:v>
                </c:pt>
                <c:pt idx="126">
                  <c:v>41766</c:v>
                </c:pt>
                <c:pt idx="127">
                  <c:v>41767</c:v>
                </c:pt>
                <c:pt idx="128">
                  <c:v>41768</c:v>
                </c:pt>
                <c:pt idx="129">
                  <c:v>41769</c:v>
                </c:pt>
                <c:pt idx="130">
                  <c:v>41770</c:v>
                </c:pt>
                <c:pt idx="131">
                  <c:v>41771</c:v>
                </c:pt>
                <c:pt idx="132">
                  <c:v>41772</c:v>
                </c:pt>
                <c:pt idx="133">
                  <c:v>41773</c:v>
                </c:pt>
                <c:pt idx="134">
                  <c:v>41774</c:v>
                </c:pt>
                <c:pt idx="135">
                  <c:v>41775</c:v>
                </c:pt>
                <c:pt idx="136">
                  <c:v>41776</c:v>
                </c:pt>
                <c:pt idx="137">
                  <c:v>41777</c:v>
                </c:pt>
                <c:pt idx="138">
                  <c:v>41778</c:v>
                </c:pt>
                <c:pt idx="139">
                  <c:v>41779</c:v>
                </c:pt>
                <c:pt idx="140">
                  <c:v>41780</c:v>
                </c:pt>
                <c:pt idx="141">
                  <c:v>41781</c:v>
                </c:pt>
                <c:pt idx="142">
                  <c:v>41782</c:v>
                </c:pt>
                <c:pt idx="143">
                  <c:v>41783</c:v>
                </c:pt>
                <c:pt idx="144">
                  <c:v>41784</c:v>
                </c:pt>
                <c:pt idx="145">
                  <c:v>41785</c:v>
                </c:pt>
                <c:pt idx="146">
                  <c:v>41786</c:v>
                </c:pt>
                <c:pt idx="147">
                  <c:v>41787</c:v>
                </c:pt>
                <c:pt idx="148">
                  <c:v>41788</c:v>
                </c:pt>
                <c:pt idx="149">
                  <c:v>41789</c:v>
                </c:pt>
                <c:pt idx="150">
                  <c:v>41790</c:v>
                </c:pt>
                <c:pt idx="151">
                  <c:v>41791</c:v>
                </c:pt>
                <c:pt idx="152">
                  <c:v>41792</c:v>
                </c:pt>
                <c:pt idx="153">
                  <c:v>41793</c:v>
                </c:pt>
                <c:pt idx="154">
                  <c:v>41794</c:v>
                </c:pt>
                <c:pt idx="155">
                  <c:v>41795</c:v>
                </c:pt>
                <c:pt idx="156">
                  <c:v>41796</c:v>
                </c:pt>
                <c:pt idx="157">
                  <c:v>41797</c:v>
                </c:pt>
                <c:pt idx="158">
                  <c:v>41798</c:v>
                </c:pt>
                <c:pt idx="159">
                  <c:v>41799</c:v>
                </c:pt>
                <c:pt idx="160">
                  <c:v>41800</c:v>
                </c:pt>
                <c:pt idx="161">
                  <c:v>41801</c:v>
                </c:pt>
                <c:pt idx="162">
                  <c:v>41802</c:v>
                </c:pt>
                <c:pt idx="163">
                  <c:v>41803</c:v>
                </c:pt>
                <c:pt idx="164">
                  <c:v>41804</c:v>
                </c:pt>
                <c:pt idx="165">
                  <c:v>41805</c:v>
                </c:pt>
                <c:pt idx="166">
                  <c:v>41806</c:v>
                </c:pt>
                <c:pt idx="167">
                  <c:v>41807</c:v>
                </c:pt>
                <c:pt idx="168">
                  <c:v>41808</c:v>
                </c:pt>
                <c:pt idx="169">
                  <c:v>41809</c:v>
                </c:pt>
                <c:pt idx="170">
                  <c:v>41810</c:v>
                </c:pt>
                <c:pt idx="171">
                  <c:v>41811</c:v>
                </c:pt>
                <c:pt idx="172">
                  <c:v>41812</c:v>
                </c:pt>
                <c:pt idx="173">
                  <c:v>41813</c:v>
                </c:pt>
                <c:pt idx="174">
                  <c:v>41814</c:v>
                </c:pt>
                <c:pt idx="175">
                  <c:v>41815</c:v>
                </c:pt>
                <c:pt idx="176">
                  <c:v>41816</c:v>
                </c:pt>
                <c:pt idx="177">
                  <c:v>41817</c:v>
                </c:pt>
                <c:pt idx="178">
                  <c:v>41818</c:v>
                </c:pt>
                <c:pt idx="179">
                  <c:v>41819</c:v>
                </c:pt>
                <c:pt idx="180">
                  <c:v>41820</c:v>
                </c:pt>
                <c:pt idx="181">
                  <c:v>41821</c:v>
                </c:pt>
                <c:pt idx="182">
                  <c:v>41822</c:v>
                </c:pt>
                <c:pt idx="183">
                  <c:v>41823</c:v>
                </c:pt>
                <c:pt idx="184">
                  <c:v>41824</c:v>
                </c:pt>
                <c:pt idx="185">
                  <c:v>41825</c:v>
                </c:pt>
                <c:pt idx="186">
                  <c:v>41826</c:v>
                </c:pt>
                <c:pt idx="187">
                  <c:v>41827</c:v>
                </c:pt>
                <c:pt idx="188">
                  <c:v>41828</c:v>
                </c:pt>
                <c:pt idx="189">
                  <c:v>41829</c:v>
                </c:pt>
                <c:pt idx="190">
                  <c:v>41830</c:v>
                </c:pt>
                <c:pt idx="191">
                  <c:v>41831</c:v>
                </c:pt>
                <c:pt idx="192">
                  <c:v>41832</c:v>
                </c:pt>
                <c:pt idx="193">
                  <c:v>41833</c:v>
                </c:pt>
                <c:pt idx="194">
                  <c:v>41834</c:v>
                </c:pt>
                <c:pt idx="195">
                  <c:v>41835</c:v>
                </c:pt>
                <c:pt idx="196">
                  <c:v>41836</c:v>
                </c:pt>
                <c:pt idx="197">
                  <c:v>41837</c:v>
                </c:pt>
                <c:pt idx="198">
                  <c:v>41838</c:v>
                </c:pt>
                <c:pt idx="199">
                  <c:v>41839</c:v>
                </c:pt>
                <c:pt idx="200">
                  <c:v>41840</c:v>
                </c:pt>
                <c:pt idx="201">
                  <c:v>41841</c:v>
                </c:pt>
                <c:pt idx="202">
                  <c:v>41842</c:v>
                </c:pt>
                <c:pt idx="203">
                  <c:v>41843</c:v>
                </c:pt>
                <c:pt idx="204">
                  <c:v>41844</c:v>
                </c:pt>
                <c:pt idx="205">
                  <c:v>41845</c:v>
                </c:pt>
                <c:pt idx="206">
                  <c:v>41846</c:v>
                </c:pt>
                <c:pt idx="207">
                  <c:v>41847</c:v>
                </c:pt>
                <c:pt idx="208">
                  <c:v>41848</c:v>
                </c:pt>
                <c:pt idx="209">
                  <c:v>41849</c:v>
                </c:pt>
                <c:pt idx="210">
                  <c:v>41850</c:v>
                </c:pt>
                <c:pt idx="211">
                  <c:v>41851</c:v>
                </c:pt>
                <c:pt idx="212">
                  <c:v>41852</c:v>
                </c:pt>
                <c:pt idx="213">
                  <c:v>41853</c:v>
                </c:pt>
                <c:pt idx="214">
                  <c:v>41854</c:v>
                </c:pt>
                <c:pt idx="215">
                  <c:v>41855</c:v>
                </c:pt>
                <c:pt idx="216">
                  <c:v>41856</c:v>
                </c:pt>
                <c:pt idx="217">
                  <c:v>41857</c:v>
                </c:pt>
                <c:pt idx="218">
                  <c:v>41858</c:v>
                </c:pt>
                <c:pt idx="219">
                  <c:v>41859</c:v>
                </c:pt>
                <c:pt idx="220">
                  <c:v>41860</c:v>
                </c:pt>
                <c:pt idx="221">
                  <c:v>41861</c:v>
                </c:pt>
                <c:pt idx="222">
                  <c:v>41862</c:v>
                </c:pt>
                <c:pt idx="223">
                  <c:v>41863</c:v>
                </c:pt>
                <c:pt idx="224">
                  <c:v>41864</c:v>
                </c:pt>
                <c:pt idx="225">
                  <c:v>41865</c:v>
                </c:pt>
                <c:pt idx="226">
                  <c:v>41866</c:v>
                </c:pt>
                <c:pt idx="227">
                  <c:v>41867</c:v>
                </c:pt>
                <c:pt idx="228">
                  <c:v>41868</c:v>
                </c:pt>
                <c:pt idx="229">
                  <c:v>41869</c:v>
                </c:pt>
                <c:pt idx="230">
                  <c:v>41870</c:v>
                </c:pt>
                <c:pt idx="231">
                  <c:v>41871</c:v>
                </c:pt>
                <c:pt idx="232">
                  <c:v>41872</c:v>
                </c:pt>
                <c:pt idx="233">
                  <c:v>41873</c:v>
                </c:pt>
                <c:pt idx="234">
                  <c:v>41874</c:v>
                </c:pt>
                <c:pt idx="235">
                  <c:v>41875</c:v>
                </c:pt>
                <c:pt idx="236">
                  <c:v>41876</c:v>
                </c:pt>
                <c:pt idx="237">
                  <c:v>41877</c:v>
                </c:pt>
                <c:pt idx="238">
                  <c:v>41878</c:v>
                </c:pt>
                <c:pt idx="239">
                  <c:v>41879</c:v>
                </c:pt>
                <c:pt idx="240">
                  <c:v>41880</c:v>
                </c:pt>
                <c:pt idx="241">
                  <c:v>41881</c:v>
                </c:pt>
                <c:pt idx="242">
                  <c:v>41882</c:v>
                </c:pt>
                <c:pt idx="243">
                  <c:v>41883</c:v>
                </c:pt>
                <c:pt idx="244">
                  <c:v>41884</c:v>
                </c:pt>
                <c:pt idx="245">
                  <c:v>41885</c:v>
                </c:pt>
                <c:pt idx="246">
                  <c:v>41886</c:v>
                </c:pt>
                <c:pt idx="247">
                  <c:v>41887</c:v>
                </c:pt>
                <c:pt idx="248">
                  <c:v>41888</c:v>
                </c:pt>
                <c:pt idx="249">
                  <c:v>41889</c:v>
                </c:pt>
                <c:pt idx="250">
                  <c:v>41890</c:v>
                </c:pt>
                <c:pt idx="251">
                  <c:v>41891</c:v>
                </c:pt>
                <c:pt idx="252">
                  <c:v>41892</c:v>
                </c:pt>
                <c:pt idx="253">
                  <c:v>41893</c:v>
                </c:pt>
                <c:pt idx="254">
                  <c:v>41894</c:v>
                </c:pt>
                <c:pt idx="255">
                  <c:v>41895</c:v>
                </c:pt>
                <c:pt idx="256">
                  <c:v>41896</c:v>
                </c:pt>
                <c:pt idx="257">
                  <c:v>41897</c:v>
                </c:pt>
                <c:pt idx="258">
                  <c:v>41898</c:v>
                </c:pt>
                <c:pt idx="259">
                  <c:v>41899</c:v>
                </c:pt>
                <c:pt idx="260">
                  <c:v>41900</c:v>
                </c:pt>
                <c:pt idx="261">
                  <c:v>41901</c:v>
                </c:pt>
                <c:pt idx="262">
                  <c:v>41902</c:v>
                </c:pt>
                <c:pt idx="263">
                  <c:v>41903</c:v>
                </c:pt>
                <c:pt idx="264">
                  <c:v>41904</c:v>
                </c:pt>
                <c:pt idx="265">
                  <c:v>41905</c:v>
                </c:pt>
                <c:pt idx="266">
                  <c:v>41906</c:v>
                </c:pt>
                <c:pt idx="267">
                  <c:v>41907</c:v>
                </c:pt>
                <c:pt idx="268">
                  <c:v>41908</c:v>
                </c:pt>
                <c:pt idx="269">
                  <c:v>41909</c:v>
                </c:pt>
                <c:pt idx="270">
                  <c:v>41910</c:v>
                </c:pt>
                <c:pt idx="271">
                  <c:v>41911</c:v>
                </c:pt>
                <c:pt idx="272">
                  <c:v>41912</c:v>
                </c:pt>
                <c:pt idx="273">
                  <c:v>41913</c:v>
                </c:pt>
                <c:pt idx="274">
                  <c:v>41914</c:v>
                </c:pt>
                <c:pt idx="275">
                  <c:v>41915</c:v>
                </c:pt>
                <c:pt idx="276">
                  <c:v>41916</c:v>
                </c:pt>
                <c:pt idx="277">
                  <c:v>41917</c:v>
                </c:pt>
                <c:pt idx="278">
                  <c:v>41918</c:v>
                </c:pt>
                <c:pt idx="279">
                  <c:v>41919</c:v>
                </c:pt>
                <c:pt idx="280">
                  <c:v>41920</c:v>
                </c:pt>
                <c:pt idx="281">
                  <c:v>41921</c:v>
                </c:pt>
                <c:pt idx="282">
                  <c:v>41922</c:v>
                </c:pt>
                <c:pt idx="283">
                  <c:v>41923</c:v>
                </c:pt>
                <c:pt idx="284">
                  <c:v>41924</c:v>
                </c:pt>
                <c:pt idx="285">
                  <c:v>41925</c:v>
                </c:pt>
                <c:pt idx="286">
                  <c:v>41926</c:v>
                </c:pt>
                <c:pt idx="287">
                  <c:v>41927</c:v>
                </c:pt>
                <c:pt idx="288">
                  <c:v>41928</c:v>
                </c:pt>
                <c:pt idx="289">
                  <c:v>41929</c:v>
                </c:pt>
                <c:pt idx="290">
                  <c:v>41930</c:v>
                </c:pt>
                <c:pt idx="291">
                  <c:v>41931</c:v>
                </c:pt>
                <c:pt idx="292">
                  <c:v>41932</c:v>
                </c:pt>
                <c:pt idx="293">
                  <c:v>41933</c:v>
                </c:pt>
                <c:pt idx="294">
                  <c:v>41934</c:v>
                </c:pt>
                <c:pt idx="295">
                  <c:v>41935</c:v>
                </c:pt>
                <c:pt idx="296">
                  <c:v>41936</c:v>
                </c:pt>
                <c:pt idx="297">
                  <c:v>41937</c:v>
                </c:pt>
                <c:pt idx="298">
                  <c:v>41938</c:v>
                </c:pt>
                <c:pt idx="299">
                  <c:v>41939</c:v>
                </c:pt>
                <c:pt idx="300">
                  <c:v>41940</c:v>
                </c:pt>
                <c:pt idx="301">
                  <c:v>41941</c:v>
                </c:pt>
                <c:pt idx="302">
                  <c:v>41942</c:v>
                </c:pt>
                <c:pt idx="303">
                  <c:v>41943</c:v>
                </c:pt>
                <c:pt idx="304">
                  <c:v>41944</c:v>
                </c:pt>
                <c:pt idx="305">
                  <c:v>41945</c:v>
                </c:pt>
                <c:pt idx="306">
                  <c:v>41946</c:v>
                </c:pt>
                <c:pt idx="307">
                  <c:v>41947</c:v>
                </c:pt>
                <c:pt idx="308">
                  <c:v>41948</c:v>
                </c:pt>
                <c:pt idx="309">
                  <c:v>41949</c:v>
                </c:pt>
                <c:pt idx="310">
                  <c:v>41950</c:v>
                </c:pt>
                <c:pt idx="311">
                  <c:v>41951</c:v>
                </c:pt>
                <c:pt idx="312">
                  <c:v>41952</c:v>
                </c:pt>
                <c:pt idx="313">
                  <c:v>41953</c:v>
                </c:pt>
                <c:pt idx="314">
                  <c:v>41954</c:v>
                </c:pt>
                <c:pt idx="315">
                  <c:v>41955</c:v>
                </c:pt>
                <c:pt idx="316">
                  <c:v>41956</c:v>
                </c:pt>
                <c:pt idx="317">
                  <c:v>41957</c:v>
                </c:pt>
                <c:pt idx="318">
                  <c:v>41958</c:v>
                </c:pt>
                <c:pt idx="319">
                  <c:v>41959</c:v>
                </c:pt>
                <c:pt idx="320">
                  <c:v>41960</c:v>
                </c:pt>
                <c:pt idx="321">
                  <c:v>41961</c:v>
                </c:pt>
                <c:pt idx="322">
                  <c:v>41962</c:v>
                </c:pt>
                <c:pt idx="323">
                  <c:v>41963</c:v>
                </c:pt>
                <c:pt idx="324">
                  <c:v>41964</c:v>
                </c:pt>
                <c:pt idx="325">
                  <c:v>41965</c:v>
                </c:pt>
                <c:pt idx="326">
                  <c:v>41966</c:v>
                </c:pt>
                <c:pt idx="327">
                  <c:v>41967</c:v>
                </c:pt>
                <c:pt idx="328">
                  <c:v>41968</c:v>
                </c:pt>
                <c:pt idx="329">
                  <c:v>41969</c:v>
                </c:pt>
                <c:pt idx="330">
                  <c:v>41970</c:v>
                </c:pt>
                <c:pt idx="331">
                  <c:v>41971</c:v>
                </c:pt>
                <c:pt idx="332">
                  <c:v>41972</c:v>
                </c:pt>
                <c:pt idx="333">
                  <c:v>41973</c:v>
                </c:pt>
                <c:pt idx="334">
                  <c:v>41974</c:v>
                </c:pt>
                <c:pt idx="335">
                  <c:v>41975</c:v>
                </c:pt>
                <c:pt idx="336">
                  <c:v>41976</c:v>
                </c:pt>
                <c:pt idx="337">
                  <c:v>41977</c:v>
                </c:pt>
                <c:pt idx="338">
                  <c:v>41978</c:v>
                </c:pt>
                <c:pt idx="339">
                  <c:v>41979</c:v>
                </c:pt>
                <c:pt idx="340">
                  <c:v>41980</c:v>
                </c:pt>
                <c:pt idx="341">
                  <c:v>41981</c:v>
                </c:pt>
                <c:pt idx="342">
                  <c:v>41982</c:v>
                </c:pt>
                <c:pt idx="343">
                  <c:v>41983</c:v>
                </c:pt>
                <c:pt idx="344">
                  <c:v>41984</c:v>
                </c:pt>
                <c:pt idx="345">
                  <c:v>41985</c:v>
                </c:pt>
                <c:pt idx="346">
                  <c:v>41986</c:v>
                </c:pt>
                <c:pt idx="347">
                  <c:v>41987</c:v>
                </c:pt>
                <c:pt idx="348">
                  <c:v>41988</c:v>
                </c:pt>
                <c:pt idx="349">
                  <c:v>41989</c:v>
                </c:pt>
                <c:pt idx="350">
                  <c:v>41990</c:v>
                </c:pt>
                <c:pt idx="351">
                  <c:v>41991</c:v>
                </c:pt>
                <c:pt idx="352">
                  <c:v>41992</c:v>
                </c:pt>
                <c:pt idx="353">
                  <c:v>41993</c:v>
                </c:pt>
                <c:pt idx="354">
                  <c:v>41994</c:v>
                </c:pt>
                <c:pt idx="355">
                  <c:v>41995</c:v>
                </c:pt>
                <c:pt idx="356">
                  <c:v>41996</c:v>
                </c:pt>
                <c:pt idx="357">
                  <c:v>41997</c:v>
                </c:pt>
                <c:pt idx="358">
                  <c:v>41998</c:v>
                </c:pt>
                <c:pt idx="359">
                  <c:v>41999</c:v>
                </c:pt>
                <c:pt idx="360">
                  <c:v>42000</c:v>
                </c:pt>
                <c:pt idx="361">
                  <c:v>42001</c:v>
                </c:pt>
                <c:pt idx="362">
                  <c:v>42002</c:v>
                </c:pt>
                <c:pt idx="363">
                  <c:v>42003</c:v>
                </c:pt>
                <c:pt idx="364">
                  <c:v>42004</c:v>
                </c:pt>
              </c:numCache>
            </c:numRef>
          </c:cat>
          <c:val>
            <c:numRef>
              <c:f>PJMLoad_Hourly_ValidationData!$O$2:$O$366</c:f>
              <c:numCache>
                <c:formatCode>General</c:formatCode>
                <c:ptCount val="365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  <c:pt idx="20">
                  <c:v>24</c:v>
                </c:pt>
                <c:pt idx="21">
                  <c:v>24</c:v>
                </c:pt>
                <c:pt idx="22">
                  <c:v>24</c:v>
                </c:pt>
                <c:pt idx="23">
                  <c:v>24</c:v>
                </c:pt>
                <c:pt idx="24">
                  <c:v>24</c:v>
                </c:pt>
                <c:pt idx="25">
                  <c:v>24</c:v>
                </c:pt>
                <c:pt idx="26">
                  <c:v>24</c:v>
                </c:pt>
                <c:pt idx="27">
                  <c:v>24</c:v>
                </c:pt>
                <c:pt idx="28">
                  <c:v>24</c:v>
                </c:pt>
                <c:pt idx="29">
                  <c:v>24</c:v>
                </c:pt>
                <c:pt idx="30">
                  <c:v>24</c:v>
                </c:pt>
                <c:pt idx="31">
                  <c:v>24</c:v>
                </c:pt>
                <c:pt idx="32">
                  <c:v>24</c:v>
                </c:pt>
                <c:pt idx="33">
                  <c:v>24</c:v>
                </c:pt>
                <c:pt idx="34">
                  <c:v>24</c:v>
                </c:pt>
                <c:pt idx="35">
                  <c:v>24</c:v>
                </c:pt>
                <c:pt idx="36">
                  <c:v>24</c:v>
                </c:pt>
                <c:pt idx="37">
                  <c:v>24</c:v>
                </c:pt>
                <c:pt idx="38">
                  <c:v>24</c:v>
                </c:pt>
                <c:pt idx="39">
                  <c:v>24</c:v>
                </c:pt>
                <c:pt idx="40">
                  <c:v>24</c:v>
                </c:pt>
                <c:pt idx="41">
                  <c:v>24</c:v>
                </c:pt>
                <c:pt idx="42">
                  <c:v>24</c:v>
                </c:pt>
                <c:pt idx="43">
                  <c:v>24</c:v>
                </c:pt>
                <c:pt idx="44">
                  <c:v>24</c:v>
                </c:pt>
                <c:pt idx="45">
                  <c:v>24</c:v>
                </c:pt>
                <c:pt idx="46">
                  <c:v>24</c:v>
                </c:pt>
                <c:pt idx="47">
                  <c:v>24</c:v>
                </c:pt>
                <c:pt idx="48">
                  <c:v>24</c:v>
                </c:pt>
                <c:pt idx="49">
                  <c:v>24</c:v>
                </c:pt>
                <c:pt idx="50">
                  <c:v>24</c:v>
                </c:pt>
                <c:pt idx="51">
                  <c:v>24</c:v>
                </c:pt>
                <c:pt idx="52">
                  <c:v>24</c:v>
                </c:pt>
                <c:pt idx="53">
                  <c:v>24</c:v>
                </c:pt>
                <c:pt idx="54">
                  <c:v>24</c:v>
                </c:pt>
                <c:pt idx="55">
                  <c:v>24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24</c:v>
                </c:pt>
                <c:pt idx="62">
                  <c:v>24</c:v>
                </c:pt>
                <c:pt idx="63">
                  <c:v>24</c:v>
                </c:pt>
                <c:pt idx="64">
                  <c:v>24</c:v>
                </c:pt>
                <c:pt idx="65">
                  <c:v>24</c:v>
                </c:pt>
                <c:pt idx="66">
                  <c:v>24</c:v>
                </c:pt>
                <c:pt idx="67">
                  <c:v>24</c:v>
                </c:pt>
                <c:pt idx="68">
                  <c:v>24</c:v>
                </c:pt>
                <c:pt idx="69">
                  <c:v>24</c:v>
                </c:pt>
                <c:pt idx="70">
                  <c:v>24</c:v>
                </c:pt>
                <c:pt idx="71">
                  <c:v>24</c:v>
                </c:pt>
                <c:pt idx="72">
                  <c:v>24</c:v>
                </c:pt>
                <c:pt idx="73">
                  <c:v>24</c:v>
                </c:pt>
                <c:pt idx="74">
                  <c:v>24</c:v>
                </c:pt>
                <c:pt idx="75">
                  <c:v>24</c:v>
                </c:pt>
                <c:pt idx="76">
                  <c:v>24</c:v>
                </c:pt>
                <c:pt idx="77">
                  <c:v>24</c:v>
                </c:pt>
                <c:pt idx="78">
                  <c:v>24</c:v>
                </c:pt>
                <c:pt idx="79">
                  <c:v>24</c:v>
                </c:pt>
                <c:pt idx="80">
                  <c:v>24</c:v>
                </c:pt>
                <c:pt idx="81">
                  <c:v>24</c:v>
                </c:pt>
                <c:pt idx="82">
                  <c:v>24</c:v>
                </c:pt>
                <c:pt idx="83">
                  <c:v>24</c:v>
                </c:pt>
                <c:pt idx="84">
                  <c:v>24</c:v>
                </c:pt>
                <c:pt idx="85">
                  <c:v>24</c:v>
                </c:pt>
                <c:pt idx="86">
                  <c:v>24</c:v>
                </c:pt>
                <c:pt idx="87">
                  <c:v>24</c:v>
                </c:pt>
                <c:pt idx="88">
                  <c:v>24</c:v>
                </c:pt>
                <c:pt idx="89">
                  <c:v>24</c:v>
                </c:pt>
                <c:pt idx="90">
                  <c:v>24</c:v>
                </c:pt>
                <c:pt idx="91">
                  <c:v>24</c:v>
                </c:pt>
                <c:pt idx="92">
                  <c:v>24</c:v>
                </c:pt>
                <c:pt idx="93">
                  <c:v>24</c:v>
                </c:pt>
                <c:pt idx="94">
                  <c:v>24</c:v>
                </c:pt>
                <c:pt idx="95">
                  <c:v>24</c:v>
                </c:pt>
                <c:pt idx="96">
                  <c:v>24</c:v>
                </c:pt>
                <c:pt idx="97">
                  <c:v>24</c:v>
                </c:pt>
                <c:pt idx="98">
                  <c:v>24</c:v>
                </c:pt>
                <c:pt idx="99">
                  <c:v>24</c:v>
                </c:pt>
                <c:pt idx="100">
                  <c:v>24</c:v>
                </c:pt>
                <c:pt idx="101">
                  <c:v>24</c:v>
                </c:pt>
                <c:pt idx="102">
                  <c:v>24</c:v>
                </c:pt>
                <c:pt idx="103">
                  <c:v>24</c:v>
                </c:pt>
                <c:pt idx="104">
                  <c:v>24</c:v>
                </c:pt>
                <c:pt idx="105">
                  <c:v>24</c:v>
                </c:pt>
                <c:pt idx="106">
                  <c:v>24</c:v>
                </c:pt>
                <c:pt idx="107">
                  <c:v>24</c:v>
                </c:pt>
                <c:pt idx="108">
                  <c:v>24</c:v>
                </c:pt>
                <c:pt idx="109">
                  <c:v>24</c:v>
                </c:pt>
                <c:pt idx="110">
                  <c:v>24</c:v>
                </c:pt>
                <c:pt idx="111">
                  <c:v>24</c:v>
                </c:pt>
                <c:pt idx="112">
                  <c:v>24</c:v>
                </c:pt>
                <c:pt idx="113">
                  <c:v>24</c:v>
                </c:pt>
                <c:pt idx="114">
                  <c:v>24</c:v>
                </c:pt>
                <c:pt idx="115">
                  <c:v>24</c:v>
                </c:pt>
                <c:pt idx="116">
                  <c:v>24</c:v>
                </c:pt>
                <c:pt idx="117">
                  <c:v>24</c:v>
                </c:pt>
                <c:pt idx="118">
                  <c:v>24</c:v>
                </c:pt>
                <c:pt idx="119">
                  <c:v>24</c:v>
                </c:pt>
                <c:pt idx="120">
                  <c:v>24</c:v>
                </c:pt>
                <c:pt idx="121">
                  <c:v>24</c:v>
                </c:pt>
                <c:pt idx="122">
                  <c:v>24</c:v>
                </c:pt>
                <c:pt idx="123">
                  <c:v>24</c:v>
                </c:pt>
                <c:pt idx="124">
                  <c:v>24</c:v>
                </c:pt>
                <c:pt idx="125">
                  <c:v>24</c:v>
                </c:pt>
                <c:pt idx="126">
                  <c:v>24</c:v>
                </c:pt>
                <c:pt idx="127">
                  <c:v>24</c:v>
                </c:pt>
                <c:pt idx="128">
                  <c:v>24</c:v>
                </c:pt>
                <c:pt idx="129">
                  <c:v>24</c:v>
                </c:pt>
                <c:pt idx="130">
                  <c:v>24</c:v>
                </c:pt>
                <c:pt idx="131">
                  <c:v>24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</c:v>
                </c:pt>
                <c:pt idx="136">
                  <c:v>24</c:v>
                </c:pt>
                <c:pt idx="137">
                  <c:v>24</c:v>
                </c:pt>
                <c:pt idx="138">
                  <c:v>24</c:v>
                </c:pt>
                <c:pt idx="139">
                  <c:v>24</c:v>
                </c:pt>
                <c:pt idx="140">
                  <c:v>24</c:v>
                </c:pt>
                <c:pt idx="141">
                  <c:v>24</c:v>
                </c:pt>
                <c:pt idx="142">
                  <c:v>24</c:v>
                </c:pt>
                <c:pt idx="143">
                  <c:v>24</c:v>
                </c:pt>
                <c:pt idx="144">
                  <c:v>24</c:v>
                </c:pt>
                <c:pt idx="145">
                  <c:v>24</c:v>
                </c:pt>
                <c:pt idx="146">
                  <c:v>24</c:v>
                </c:pt>
                <c:pt idx="147">
                  <c:v>24</c:v>
                </c:pt>
                <c:pt idx="148">
                  <c:v>24</c:v>
                </c:pt>
                <c:pt idx="149">
                  <c:v>24</c:v>
                </c:pt>
                <c:pt idx="150">
                  <c:v>24</c:v>
                </c:pt>
                <c:pt idx="151">
                  <c:v>24</c:v>
                </c:pt>
                <c:pt idx="152">
                  <c:v>24</c:v>
                </c:pt>
                <c:pt idx="153">
                  <c:v>24</c:v>
                </c:pt>
                <c:pt idx="154">
                  <c:v>24</c:v>
                </c:pt>
                <c:pt idx="155">
                  <c:v>24</c:v>
                </c:pt>
                <c:pt idx="156">
                  <c:v>24</c:v>
                </c:pt>
                <c:pt idx="157">
                  <c:v>24</c:v>
                </c:pt>
                <c:pt idx="158">
                  <c:v>24</c:v>
                </c:pt>
                <c:pt idx="159">
                  <c:v>24</c:v>
                </c:pt>
                <c:pt idx="160">
                  <c:v>24</c:v>
                </c:pt>
                <c:pt idx="161">
                  <c:v>24</c:v>
                </c:pt>
                <c:pt idx="162">
                  <c:v>24</c:v>
                </c:pt>
                <c:pt idx="163">
                  <c:v>24</c:v>
                </c:pt>
                <c:pt idx="164">
                  <c:v>24</c:v>
                </c:pt>
                <c:pt idx="165">
                  <c:v>24</c:v>
                </c:pt>
                <c:pt idx="166">
                  <c:v>24</c:v>
                </c:pt>
                <c:pt idx="167">
                  <c:v>24</c:v>
                </c:pt>
                <c:pt idx="168">
                  <c:v>24</c:v>
                </c:pt>
                <c:pt idx="169">
                  <c:v>24</c:v>
                </c:pt>
                <c:pt idx="170">
                  <c:v>24</c:v>
                </c:pt>
                <c:pt idx="171">
                  <c:v>24</c:v>
                </c:pt>
                <c:pt idx="172">
                  <c:v>24</c:v>
                </c:pt>
                <c:pt idx="173">
                  <c:v>24</c:v>
                </c:pt>
                <c:pt idx="174">
                  <c:v>24</c:v>
                </c:pt>
                <c:pt idx="175">
                  <c:v>24</c:v>
                </c:pt>
                <c:pt idx="176">
                  <c:v>24</c:v>
                </c:pt>
                <c:pt idx="177">
                  <c:v>24</c:v>
                </c:pt>
                <c:pt idx="178">
                  <c:v>24</c:v>
                </c:pt>
                <c:pt idx="179">
                  <c:v>24</c:v>
                </c:pt>
                <c:pt idx="180">
                  <c:v>24</c:v>
                </c:pt>
                <c:pt idx="181">
                  <c:v>24</c:v>
                </c:pt>
                <c:pt idx="182">
                  <c:v>24</c:v>
                </c:pt>
                <c:pt idx="183">
                  <c:v>24</c:v>
                </c:pt>
                <c:pt idx="184">
                  <c:v>24</c:v>
                </c:pt>
                <c:pt idx="185">
                  <c:v>24</c:v>
                </c:pt>
                <c:pt idx="186">
                  <c:v>24</c:v>
                </c:pt>
                <c:pt idx="187">
                  <c:v>24</c:v>
                </c:pt>
                <c:pt idx="188">
                  <c:v>24</c:v>
                </c:pt>
                <c:pt idx="189">
                  <c:v>24</c:v>
                </c:pt>
                <c:pt idx="190">
                  <c:v>24</c:v>
                </c:pt>
                <c:pt idx="191">
                  <c:v>24</c:v>
                </c:pt>
                <c:pt idx="192">
                  <c:v>24</c:v>
                </c:pt>
                <c:pt idx="193">
                  <c:v>24</c:v>
                </c:pt>
                <c:pt idx="194">
                  <c:v>24</c:v>
                </c:pt>
                <c:pt idx="195">
                  <c:v>24</c:v>
                </c:pt>
                <c:pt idx="196">
                  <c:v>24</c:v>
                </c:pt>
                <c:pt idx="197">
                  <c:v>24</c:v>
                </c:pt>
                <c:pt idx="198">
                  <c:v>24</c:v>
                </c:pt>
                <c:pt idx="199">
                  <c:v>24</c:v>
                </c:pt>
                <c:pt idx="200">
                  <c:v>24</c:v>
                </c:pt>
                <c:pt idx="201">
                  <c:v>24</c:v>
                </c:pt>
                <c:pt idx="202">
                  <c:v>24</c:v>
                </c:pt>
                <c:pt idx="203">
                  <c:v>24</c:v>
                </c:pt>
                <c:pt idx="204">
                  <c:v>24</c:v>
                </c:pt>
                <c:pt idx="205">
                  <c:v>24</c:v>
                </c:pt>
                <c:pt idx="206">
                  <c:v>24</c:v>
                </c:pt>
                <c:pt idx="207">
                  <c:v>24</c:v>
                </c:pt>
                <c:pt idx="208">
                  <c:v>24</c:v>
                </c:pt>
                <c:pt idx="209">
                  <c:v>24</c:v>
                </c:pt>
                <c:pt idx="210">
                  <c:v>24</c:v>
                </c:pt>
                <c:pt idx="211">
                  <c:v>24</c:v>
                </c:pt>
                <c:pt idx="212">
                  <c:v>24</c:v>
                </c:pt>
                <c:pt idx="213">
                  <c:v>24</c:v>
                </c:pt>
                <c:pt idx="214">
                  <c:v>24</c:v>
                </c:pt>
                <c:pt idx="215">
                  <c:v>24</c:v>
                </c:pt>
                <c:pt idx="216">
                  <c:v>24</c:v>
                </c:pt>
                <c:pt idx="217">
                  <c:v>24</c:v>
                </c:pt>
                <c:pt idx="218">
                  <c:v>24</c:v>
                </c:pt>
                <c:pt idx="219">
                  <c:v>24</c:v>
                </c:pt>
                <c:pt idx="220">
                  <c:v>24</c:v>
                </c:pt>
                <c:pt idx="221">
                  <c:v>24</c:v>
                </c:pt>
                <c:pt idx="222">
                  <c:v>24</c:v>
                </c:pt>
                <c:pt idx="223">
                  <c:v>24</c:v>
                </c:pt>
                <c:pt idx="224">
                  <c:v>24</c:v>
                </c:pt>
                <c:pt idx="225">
                  <c:v>24</c:v>
                </c:pt>
                <c:pt idx="226">
                  <c:v>24</c:v>
                </c:pt>
                <c:pt idx="227">
                  <c:v>24</c:v>
                </c:pt>
                <c:pt idx="228">
                  <c:v>24</c:v>
                </c:pt>
                <c:pt idx="229">
                  <c:v>24</c:v>
                </c:pt>
                <c:pt idx="230">
                  <c:v>24</c:v>
                </c:pt>
                <c:pt idx="231">
                  <c:v>24</c:v>
                </c:pt>
                <c:pt idx="232">
                  <c:v>24</c:v>
                </c:pt>
                <c:pt idx="233">
                  <c:v>24</c:v>
                </c:pt>
                <c:pt idx="234">
                  <c:v>24</c:v>
                </c:pt>
                <c:pt idx="235">
                  <c:v>24</c:v>
                </c:pt>
                <c:pt idx="236">
                  <c:v>24</c:v>
                </c:pt>
                <c:pt idx="237">
                  <c:v>24</c:v>
                </c:pt>
                <c:pt idx="238">
                  <c:v>24</c:v>
                </c:pt>
                <c:pt idx="239">
                  <c:v>24</c:v>
                </c:pt>
                <c:pt idx="240">
                  <c:v>24</c:v>
                </c:pt>
                <c:pt idx="241">
                  <c:v>24</c:v>
                </c:pt>
                <c:pt idx="242">
                  <c:v>24</c:v>
                </c:pt>
                <c:pt idx="243">
                  <c:v>24</c:v>
                </c:pt>
                <c:pt idx="244">
                  <c:v>24</c:v>
                </c:pt>
                <c:pt idx="245">
                  <c:v>24</c:v>
                </c:pt>
                <c:pt idx="246">
                  <c:v>24</c:v>
                </c:pt>
                <c:pt idx="247">
                  <c:v>24</c:v>
                </c:pt>
                <c:pt idx="248">
                  <c:v>24</c:v>
                </c:pt>
                <c:pt idx="249">
                  <c:v>24</c:v>
                </c:pt>
                <c:pt idx="250">
                  <c:v>24</c:v>
                </c:pt>
                <c:pt idx="251">
                  <c:v>24</c:v>
                </c:pt>
                <c:pt idx="252">
                  <c:v>24</c:v>
                </c:pt>
                <c:pt idx="253">
                  <c:v>24</c:v>
                </c:pt>
                <c:pt idx="254">
                  <c:v>24</c:v>
                </c:pt>
                <c:pt idx="255">
                  <c:v>24</c:v>
                </c:pt>
                <c:pt idx="256">
                  <c:v>24</c:v>
                </c:pt>
                <c:pt idx="257">
                  <c:v>24</c:v>
                </c:pt>
                <c:pt idx="258">
                  <c:v>24</c:v>
                </c:pt>
                <c:pt idx="259">
                  <c:v>24</c:v>
                </c:pt>
                <c:pt idx="260">
                  <c:v>24</c:v>
                </c:pt>
                <c:pt idx="261">
                  <c:v>24</c:v>
                </c:pt>
                <c:pt idx="262">
                  <c:v>24</c:v>
                </c:pt>
                <c:pt idx="263">
                  <c:v>24</c:v>
                </c:pt>
                <c:pt idx="264">
                  <c:v>24</c:v>
                </c:pt>
                <c:pt idx="265">
                  <c:v>24</c:v>
                </c:pt>
                <c:pt idx="266">
                  <c:v>24</c:v>
                </c:pt>
                <c:pt idx="267">
                  <c:v>24</c:v>
                </c:pt>
                <c:pt idx="268">
                  <c:v>24</c:v>
                </c:pt>
                <c:pt idx="269">
                  <c:v>24</c:v>
                </c:pt>
                <c:pt idx="270">
                  <c:v>24</c:v>
                </c:pt>
                <c:pt idx="271">
                  <c:v>24</c:v>
                </c:pt>
                <c:pt idx="272">
                  <c:v>24</c:v>
                </c:pt>
                <c:pt idx="273">
                  <c:v>24</c:v>
                </c:pt>
                <c:pt idx="274">
                  <c:v>24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24</c:v>
                </c:pt>
                <c:pt idx="282">
                  <c:v>24</c:v>
                </c:pt>
                <c:pt idx="283">
                  <c:v>24</c:v>
                </c:pt>
                <c:pt idx="284">
                  <c:v>24</c:v>
                </c:pt>
                <c:pt idx="285">
                  <c:v>24</c:v>
                </c:pt>
                <c:pt idx="286">
                  <c:v>24</c:v>
                </c:pt>
                <c:pt idx="287">
                  <c:v>24</c:v>
                </c:pt>
                <c:pt idx="288">
                  <c:v>24</c:v>
                </c:pt>
                <c:pt idx="289">
                  <c:v>24</c:v>
                </c:pt>
                <c:pt idx="290">
                  <c:v>24</c:v>
                </c:pt>
                <c:pt idx="291">
                  <c:v>24</c:v>
                </c:pt>
                <c:pt idx="292">
                  <c:v>24</c:v>
                </c:pt>
                <c:pt idx="293">
                  <c:v>24</c:v>
                </c:pt>
                <c:pt idx="294">
                  <c:v>24</c:v>
                </c:pt>
                <c:pt idx="295">
                  <c:v>24</c:v>
                </c:pt>
                <c:pt idx="296">
                  <c:v>24</c:v>
                </c:pt>
                <c:pt idx="297">
                  <c:v>24</c:v>
                </c:pt>
                <c:pt idx="298">
                  <c:v>24</c:v>
                </c:pt>
                <c:pt idx="299">
                  <c:v>24</c:v>
                </c:pt>
                <c:pt idx="300">
                  <c:v>24</c:v>
                </c:pt>
                <c:pt idx="301">
                  <c:v>24</c:v>
                </c:pt>
                <c:pt idx="302">
                  <c:v>24</c:v>
                </c:pt>
                <c:pt idx="303">
                  <c:v>24</c:v>
                </c:pt>
                <c:pt idx="304">
                  <c:v>24</c:v>
                </c:pt>
                <c:pt idx="305">
                  <c:v>24</c:v>
                </c:pt>
                <c:pt idx="306">
                  <c:v>24</c:v>
                </c:pt>
                <c:pt idx="307">
                  <c:v>24</c:v>
                </c:pt>
                <c:pt idx="308">
                  <c:v>24</c:v>
                </c:pt>
                <c:pt idx="309">
                  <c:v>24</c:v>
                </c:pt>
                <c:pt idx="310">
                  <c:v>24</c:v>
                </c:pt>
                <c:pt idx="311">
                  <c:v>24</c:v>
                </c:pt>
                <c:pt idx="312">
                  <c:v>24</c:v>
                </c:pt>
                <c:pt idx="313">
                  <c:v>24</c:v>
                </c:pt>
                <c:pt idx="314">
                  <c:v>24</c:v>
                </c:pt>
                <c:pt idx="315">
                  <c:v>24</c:v>
                </c:pt>
                <c:pt idx="316">
                  <c:v>24</c:v>
                </c:pt>
                <c:pt idx="317">
                  <c:v>24</c:v>
                </c:pt>
                <c:pt idx="318">
                  <c:v>24</c:v>
                </c:pt>
                <c:pt idx="319">
                  <c:v>24</c:v>
                </c:pt>
                <c:pt idx="320">
                  <c:v>24</c:v>
                </c:pt>
                <c:pt idx="321">
                  <c:v>24</c:v>
                </c:pt>
                <c:pt idx="322">
                  <c:v>24</c:v>
                </c:pt>
                <c:pt idx="323">
                  <c:v>24</c:v>
                </c:pt>
                <c:pt idx="324">
                  <c:v>24</c:v>
                </c:pt>
                <c:pt idx="325">
                  <c:v>24</c:v>
                </c:pt>
                <c:pt idx="326">
                  <c:v>24</c:v>
                </c:pt>
                <c:pt idx="327">
                  <c:v>24</c:v>
                </c:pt>
                <c:pt idx="328">
                  <c:v>24</c:v>
                </c:pt>
                <c:pt idx="329">
                  <c:v>24</c:v>
                </c:pt>
                <c:pt idx="330">
                  <c:v>24</c:v>
                </c:pt>
                <c:pt idx="331">
                  <c:v>24</c:v>
                </c:pt>
                <c:pt idx="332">
                  <c:v>24</c:v>
                </c:pt>
                <c:pt idx="333">
                  <c:v>24</c:v>
                </c:pt>
                <c:pt idx="334">
                  <c:v>24</c:v>
                </c:pt>
                <c:pt idx="335">
                  <c:v>24</c:v>
                </c:pt>
                <c:pt idx="336">
                  <c:v>24</c:v>
                </c:pt>
                <c:pt idx="337">
                  <c:v>24</c:v>
                </c:pt>
                <c:pt idx="338">
                  <c:v>24</c:v>
                </c:pt>
                <c:pt idx="339">
                  <c:v>24</c:v>
                </c:pt>
                <c:pt idx="340">
                  <c:v>24</c:v>
                </c:pt>
                <c:pt idx="341">
                  <c:v>24</c:v>
                </c:pt>
                <c:pt idx="342">
                  <c:v>24</c:v>
                </c:pt>
                <c:pt idx="343">
                  <c:v>24</c:v>
                </c:pt>
                <c:pt idx="344">
                  <c:v>24</c:v>
                </c:pt>
                <c:pt idx="345">
                  <c:v>24</c:v>
                </c:pt>
                <c:pt idx="346">
                  <c:v>24</c:v>
                </c:pt>
                <c:pt idx="347">
                  <c:v>24</c:v>
                </c:pt>
                <c:pt idx="348">
                  <c:v>24</c:v>
                </c:pt>
                <c:pt idx="349">
                  <c:v>24</c:v>
                </c:pt>
                <c:pt idx="350">
                  <c:v>24</c:v>
                </c:pt>
                <c:pt idx="351">
                  <c:v>24</c:v>
                </c:pt>
                <c:pt idx="352">
                  <c:v>24</c:v>
                </c:pt>
                <c:pt idx="353">
                  <c:v>24</c:v>
                </c:pt>
                <c:pt idx="354">
                  <c:v>24</c:v>
                </c:pt>
                <c:pt idx="355">
                  <c:v>24</c:v>
                </c:pt>
                <c:pt idx="356">
                  <c:v>24</c:v>
                </c:pt>
                <c:pt idx="357">
                  <c:v>24</c:v>
                </c:pt>
                <c:pt idx="358">
                  <c:v>24</c:v>
                </c:pt>
                <c:pt idx="359">
                  <c:v>24</c:v>
                </c:pt>
                <c:pt idx="360">
                  <c:v>24</c:v>
                </c:pt>
                <c:pt idx="361">
                  <c:v>24</c:v>
                </c:pt>
                <c:pt idx="362">
                  <c:v>24</c:v>
                </c:pt>
                <c:pt idx="363">
                  <c:v>24</c:v>
                </c:pt>
                <c:pt idx="364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D92-4E32-9016-02675135F397}"/>
            </c:ext>
          </c:extLst>
        </c:ser>
        <c:ser>
          <c:idx val="4"/>
          <c:order val="4"/>
          <c:tx>
            <c:strRef>
              <c:f>PJMLoad_Hourly_ValidationData!$P$1</c:f>
              <c:strCache>
                <c:ptCount val="1"/>
                <c:pt idx="0">
                  <c:v>2016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PJMLoad_Hourly_ValidationData!$K$2:$K$366</c:f>
              <c:numCache>
                <c:formatCode>m/d/yyyy</c:formatCode>
                <c:ptCount val="365"/>
                <c:pt idx="0">
                  <c:v>41640</c:v>
                </c:pt>
                <c:pt idx="1">
                  <c:v>41641</c:v>
                </c:pt>
                <c:pt idx="2">
                  <c:v>41642</c:v>
                </c:pt>
                <c:pt idx="3">
                  <c:v>41643</c:v>
                </c:pt>
                <c:pt idx="4">
                  <c:v>41644</c:v>
                </c:pt>
                <c:pt idx="5">
                  <c:v>41645</c:v>
                </c:pt>
                <c:pt idx="6">
                  <c:v>41646</c:v>
                </c:pt>
                <c:pt idx="7">
                  <c:v>41647</c:v>
                </c:pt>
                <c:pt idx="8">
                  <c:v>41648</c:v>
                </c:pt>
                <c:pt idx="9">
                  <c:v>41649</c:v>
                </c:pt>
                <c:pt idx="10">
                  <c:v>41650</c:v>
                </c:pt>
                <c:pt idx="11">
                  <c:v>41651</c:v>
                </c:pt>
                <c:pt idx="12">
                  <c:v>41652</c:v>
                </c:pt>
                <c:pt idx="13">
                  <c:v>41653</c:v>
                </c:pt>
                <c:pt idx="14">
                  <c:v>41654</c:v>
                </c:pt>
                <c:pt idx="15">
                  <c:v>41655</c:v>
                </c:pt>
                <c:pt idx="16">
                  <c:v>41656</c:v>
                </c:pt>
                <c:pt idx="17">
                  <c:v>41657</c:v>
                </c:pt>
                <c:pt idx="18">
                  <c:v>41658</c:v>
                </c:pt>
                <c:pt idx="19">
                  <c:v>41659</c:v>
                </c:pt>
                <c:pt idx="20">
                  <c:v>41660</c:v>
                </c:pt>
                <c:pt idx="21">
                  <c:v>41661</c:v>
                </c:pt>
                <c:pt idx="22">
                  <c:v>41662</c:v>
                </c:pt>
                <c:pt idx="23">
                  <c:v>41663</c:v>
                </c:pt>
                <c:pt idx="24">
                  <c:v>41664</c:v>
                </c:pt>
                <c:pt idx="25">
                  <c:v>41665</c:v>
                </c:pt>
                <c:pt idx="26">
                  <c:v>41666</c:v>
                </c:pt>
                <c:pt idx="27">
                  <c:v>41667</c:v>
                </c:pt>
                <c:pt idx="28">
                  <c:v>41668</c:v>
                </c:pt>
                <c:pt idx="29">
                  <c:v>41669</c:v>
                </c:pt>
                <c:pt idx="30">
                  <c:v>41670</c:v>
                </c:pt>
                <c:pt idx="31">
                  <c:v>41671</c:v>
                </c:pt>
                <c:pt idx="32">
                  <c:v>41672</c:v>
                </c:pt>
                <c:pt idx="33">
                  <c:v>41673</c:v>
                </c:pt>
                <c:pt idx="34">
                  <c:v>41674</c:v>
                </c:pt>
                <c:pt idx="35">
                  <c:v>41675</c:v>
                </c:pt>
                <c:pt idx="36">
                  <c:v>41676</c:v>
                </c:pt>
                <c:pt idx="37">
                  <c:v>41677</c:v>
                </c:pt>
                <c:pt idx="38">
                  <c:v>41678</c:v>
                </c:pt>
                <c:pt idx="39">
                  <c:v>41679</c:v>
                </c:pt>
                <c:pt idx="40">
                  <c:v>41680</c:v>
                </c:pt>
                <c:pt idx="41">
                  <c:v>41681</c:v>
                </c:pt>
                <c:pt idx="42">
                  <c:v>41682</c:v>
                </c:pt>
                <c:pt idx="43">
                  <c:v>41683</c:v>
                </c:pt>
                <c:pt idx="44">
                  <c:v>41684</c:v>
                </c:pt>
                <c:pt idx="45">
                  <c:v>41685</c:v>
                </c:pt>
                <c:pt idx="46">
                  <c:v>41686</c:v>
                </c:pt>
                <c:pt idx="47">
                  <c:v>41687</c:v>
                </c:pt>
                <c:pt idx="48">
                  <c:v>41688</c:v>
                </c:pt>
                <c:pt idx="49">
                  <c:v>41689</c:v>
                </c:pt>
                <c:pt idx="50">
                  <c:v>41690</c:v>
                </c:pt>
                <c:pt idx="51">
                  <c:v>41691</c:v>
                </c:pt>
                <c:pt idx="52">
                  <c:v>41692</c:v>
                </c:pt>
                <c:pt idx="53">
                  <c:v>41693</c:v>
                </c:pt>
                <c:pt idx="54">
                  <c:v>41694</c:v>
                </c:pt>
                <c:pt idx="55">
                  <c:v>41695</c:v>
                </c:pt>
                <c:pt idx="56">
                  <c:v>41696</c:v>
                </c:pt>
                <c:pt idx="57">
                  <c:v>41697</c:v>
                </c:pt>
                <c:pt idx="58">
                  <c:v>41698</c:v>
                </c:pt>
                <c:pt idx="59">
                  <c:v>41699</c:v>
                </c:pt>
                <c:pt idx="60">
                  <c:v>41700</c:v>
                </c:pt>
                <c:pt idx="61">
                  <c:v>41701</c:v>
                </c:pt>
                <c:pt idx="62">
                  <c:v>41702</c:v>
                </c:pt>
                <c:pt idx="63">
                  <c:v>41703</c:v>
                </c:pt>
                <c:pt idx="64">
                  <c:v>41704</c:v>
                </c:pt>
                <c:pt idx="65">
                  <c:v>41705</c:v>
                </c:pt>
                <c:pt idx="66">
                  <c:v>41706</c:v>
                </c:pt>
                <c:pt idx="67">
                  <c:v>41707</c:v>
                </c:pt>
                <c:pt idx="68">
                  <c:v>41708</c:v>
                </c:pt>
                <c:pt idx="69">
                  <c:v>41709</c:v>
                </c:pt>
                <c:pt idx="70">
                  <c:v>41710</c:v>
                </c:pt>
                <c:pt idx="71">
                  <c:v>41711</c:v>
                </c:pt>
                <c:pt idx="72">
                  <c:v>41712</c:v>
                </c:pt>
                <c:pt idx="73">
                  <c:v>41713</c:v>
                </c:pt>
                <c:pt idx="74">
                  <c:v>41714</c:v>
                </c:pt>
                <c:pt idx="75">
                  <c:v>41715</c:v>
                </c:pt>
                <c:pt idx="76">
                  <c:v>41716</c:v>
                </c:pt>
                <c:pt idx="77">
                  <c:v>41717</c:v>
                </c:pt>
                <c:pt idx="78">
                  <c:v>41718</c:v>
                </c:pt>
                <c:pt idx="79">
                  <c:v>41719</c:v>
                </c:pt>
                <c:pt idx="80">
                  <c:v>41720</c:v>
                </c:pt>
                <c:pt idx="81">
                  <c:v>41721</c:v>
                </c:pt>
                <c:pt idx="82">
                  <c:v>41722</c:v>
                </c:pt>
                <c:pt idx="83">
                  <c:v>41723</c:v>
                </c:pt>
                <c:pt idx="84">
                  <c:v>41724</c:v>
                </c:pt>
                <c:pt idx="85">
                  <c:v>41725</c:v>
                </c:pt>
                <c:pt idx="86">
                  <c:v>41726</c:v>
                </c:pt>
                <c:pt idx="87">
                  <c:v>41727</c:v>
                </c:pt>
                <c:pt idx="88">
                  <c:v>41728</c:v>
                </c:pt>
                <c:pt idx="89">
                  <c:v>41729</c:v>
                </c:pt>
                <c:pt idx="90">
                  <c:v>41730</c:v>
                </c:pt>
                <c:pt idx="91">
                  <c:v>41731</c:v>
                </c:pt>
                <c:pt idx="92">
                  <c:v>41732</c:v>
                </c:pt>
                <c:pt idx="93">
                  <c:v>41733</c:v>
                </c:pt>
                <c:pt idx="94">
                  <c:v>41734</c:v>
                </c:pt>
                <c:pt idx="95">
                  <c:v>41735</c:v>
                </c:pt>
                <c:pt idx="96">
                  <c:v>41736</c:v>
                </c:pt>
                <c:pt idx="97">
                  <c:v>41737</c:v>
                </c:pt>
                <c:pt idx="98">
                  <c:v>41738</c:v>
                </c:pt>
                <c:pt idx="99">
                  <c:v>41739</c:v>
                </c:pt>
                <c:pt idx="100">
                  <c:v>41740</c:v>
                </c:pt>
                <c:pt idx="101">
                  <c:v>41741</c:v>
                </c:pt>
                <c:pt idx="102">
                  <c:v>41742</c:v>
                </c:pt>
                <c:pt idx="103">
                  <c:v>41743</c:v>
                </c:pt>
                <c:pt idx="104">
                  <c:v>41744</c:v>
                </c:pt>
                <c:pt idx="105">
                  <c:v>41745</c:v>
                </c:pt>
                <c:pt idx="106">
                  <c:v>41746</c:v>
                </c:pt>
                <c:pt idx="107">
                  <c:v>41747</c:v>
                </c:pt>
                <c:pt idx="108">
                  <c:v>41748</c:v>
                </c:pt>
                <c:pt idx="109">
                  <c:v>41749</c:v>
                </c:pt>
                <c:pt idx="110">
                  <c:v>41750</c:v>
                </c:pt>
                <c:pt idx="111">
                  <c:v>41751</c:v>
                </c:pt>
                <c:pt idx="112">
                  <c:v>41752</c:v>
                </c:pt>
                <c:pt idx="113">
                  <c:v>41753</c:v>
                </c:pt>
                <c:pt idx="114">
                  <c:v>41754</c:v>
                </c:pt>
                <c:pt idx="115">
                  <c:v>41755</c:v>
                </c:pt>
                <c:pt idx="116">
                  <c:v>41756</c:v>
                </c:pt>
                <c:pt idx="117">
                  <c:v>41757</c:v>
                </c:pt>
                <c:pt idx="118">
                  <c:v>41758</c:v>
                </c:pt>
                <c:pt idx="119">
                  <c:v>41759</c:v>
                </c:pt>
                <c:pt idx="120">
                  <c:v>41760</c:v>
                </c:pt>
                <c:pt idx="121">
                  <c:v>41761</c:v>
                </c:pt>
                <c:pt idx="122">
                  <c:v>41762</c:v>
                </c:pt>
                <c:pt idx="123">
                  <c:v>41763</c:v>
                </c:pt>
                <c:pt idx="124">
                  <c:v>41764</c:v>
                </c:pt>
                <c:pt idx="125">
                  <c:v>41765</c:v>
                </c:pt>
                <c:pt idx="126">
                  <c:v>41766</c:v>
                </c:pt>
                <c:pt idx="127">
                  <c:v>41767</c:v>
                </c:pt>
                <c:pt idx="128">
                  <c:v>41768</c:v>
                </c:pt>
                <c:pt idx="129">
                  <c:v>41769</c:v>
                </c:pt>
                <c:pt idx="130">
                  <c:v>41770</c:v>
                </c:pt>
                <c:pt idx="131">
                  <c:v>41771</c:v>
                </c:pt>
                <c:pt idx="132">
                  <c:v>41772</c:v>
                </c:pt>
                <c:pt idx="133">
                  <c:v>41773</c:v>
                </c:pt>
                <c:pt idx="134">
                  <c:v>41774</c:v>
                </c:pt>
                <c:pt idx="135">
                  <c:v>41775</c:v>
                </c:pt>
                <c:pt idx="136">
                  <c:v>41776</c:v>
                </c:pt>
                <c:pt idx="137">
                  <c:v>41777</c:v>
                </c:pt>
                <c:pt idx="138">
                  <c:v>41778</c:v>
                </c:pt>
                <c:pt idx="139">
                  <c:v>41779</c:v>
                </c:pt>
                <c:pt idx="140">
                  <c:v>41780</c:v>
                </c:pt>
                <c:pt idx="141">
                  <c:v>41781</c:v>
                </c:pt>
                <c:pt idx="142">
                  <c:v>41782</c:v>
                </c:pt>
                <c:pt idx="143">
                  <c:v>41783</c:v>
                </c:pt>
                <c:pt idx="144">
                  <c:v>41784</c:v>
                </c:pt>
                <c:pt idx="145">
                  <c:v>41785</c:v>
                </c:pt>
                <c:pt idx="146">
                  <c:v>41786</c:v>
                </c:pt>
                <c:pt idx="147">
                  <c:v>41787</c:v>
                </c:pt>
                <c:pt idx="148">
                  <c:v>41788</c:v>
                </c:pt>
                <c:pt idx="149">
                  <c:v>41789</c:v>
                </c:pt>
                <c:pt idx="150">
                  <c:v>41790</c:v>
                </c:pt>
                <c:pt idx="151">
                  <c:v>41791</c:v>
                </c:pt>
                <c:pt idx="152">
                  <c:v>41792</c:v>
                </c:pt>
                <c:pt idx="153">
                  <c:v>41793</c:v>
                </c:pt>
                <c:pt idx="154">
                  <c:v>41794</c:v>
                </c:pt>
                <c:pt idx="155">
                  <c:v>41795</c:v>
                </c:pt>
                <c:pt idx="156">
                  <c:v>41796</c:v>
                </c:pt>
                <c:pt idx="157">
                  <c:v>41797</c:v>
                </c:pt>
                <c:pt idx="158">
                  <c:v>41798</c:v>
                </c:pt>
                <c:pt idx="159">
                  <c:v>41799</c:v>
                </c:pt>
                <c:pt idx="160">
                  <c:v>41800</c:v>
                </c:pt>
                <c:pt idx="161">
                  <c:v>41801</c:v>
                </c:pt>
                <c:pt idx="162">
                  <c:v>41802</c:v>
                </c:pt>
                <c:pt idx="163">
                  <c:v>41803</c:v>
                </c:pt>
                <c:pt idx="164">
                  <c:v>41804</c:v>
                </c:pt>
                <c:pt idx="165">
                  <c:v>41805</c:v>
                </c:pt>
                <c:pt idx="166">
                  <c:v>41806</c:v>
                </c:pt>
                <c:pt idx="167">
                  <c:v>41807</c:v>
                </c:pt>
                <c:pt idx="168">
                  <c:v>41808</c:v>
                </c:pt>
                <c:pt idx="169">
                  <c:v>41809</c:v>
                </c:pt>
                <c:pt idx="170">
                  <c:v>41810</c:v>
                </c:pt>
                <c:pt idx="171">
                  <c:v>41811</c:v>
                </c:pt>
                <c:pt idx="172">
                  <c:v>41812</c:v>
                </c:pt>
                <c:pt idx="173">
                  <c:v>41813</c:v>
                </c:pt>
                <c:pt idx="174">
                  <c:v>41814</c:v>
                </c:pt>
                <c:pt idx="175">
                  <c:v>41815</c:v>
                </c:pt>
                <c:pt idx="176">
                  <c:v>41816</c:v>
                </c:pt>
                <c:pt idx="177">
                  <c:v>41817</c:v>
                </c:pt>
                <c:pt idx="178">
                  <c:v>41818</c:v>
                </c:pt>
                <c:pt idx="179">
                  <c:v>41819</c:v>
                </c:pt>
                <c:pt idx="180">
                  <c:v>41820</c:v>
                </c:pt>
                <c:pt idx="181">
                  <c:v>41821</c:v>
                </c:pt>
                <c:pt idx="182">
                  <c:v>41822</c:v>
                </c:pt>
                <c:pt idx="183">
                  <c:v>41823</c:v>
                </c:pt>
                <c:pt idx="184">
                  <c:v>41824</c:v>
                </c:pt>
                <c:pt idx="185">
                  <c:v>41825</c:v>
                </c:pt>
                <c:pt idx="186">
                  <c:v>41826</c:v>
                </c:pt>
                <c:pt idx="187">
                  <c:v>41827</c:v>
                </c:pt>
                <c:pt idx="188">
                  <c:v>41828</c:v>
                </c:pt>
                <c:pt idx="189">
                  <c:v>41829</c:v>
                </c:pt>
                <c:pt idx="190">
                  <c:v>41830</c:v>
                </c:pt>
                <c:pt idx="191">
                  <c:v>41831</c:v>
                </c:pt>
                <c:pt idx="192">
                  <c:v>41832</c:v>
                </c:pt>
                <c:pt idx="193">
                  <c:v>41833</c:v>
                </c:pt>
                <c:pt idx="194">
                  <c:v>41834</c:v>
                </c:pt>
                <c:pt idx="195">
                  <c:v>41835</c:v>
                </c:pt>
                <c:pt idx="196">
                  <c:v>41836</c:v>
                </c:pt>
                <c:pt idx="197">
                  <c:v>41837</c:v>
                </c:pt>
                <c:pt idx="198">
                  <c:v>41838</c:v>
                </c:pt>
                <c:pt idx="199">
                  <c:v>41839</c:v>
                </c:pt>
                <c:pt idx="200">
                  <c:v>41840</c:v>
                </c:pt>
                <c:pt idx="201">
                  <c:v>41841</c:v>
                </c:pt>
                <c:pt idx="202">
                  <c:v>41842</c:v>
                </c:pt>
                <c:pt idx="203">
                  <c:v>41843</c:v>
                </c:pt>
                <c:pt idx="204">
                  <c:v>41844</c:v>
                </c:pt>
                <c:pt idx="205">
                  <c:v>41845</c:v>
                </c:pt>
                <c:pt idx="206">
                  <c:v>41846</c:v>
                </c:pt>
                <c:pt idx="207">
                  <c:v>41847</c:v>
                </c:pt>
                <c:pt idx="208">
                  <c:v>41848</c:v>
                </c:pt>
                <c:pt idx="209">
                  <c:v>41849</c:v>
                </c:pt>
                <c:pt idx="210">
                  <c:v>41850</c:v>
                </c:pt>
                <c:pt idx="211">
                  <c:v>41851</c:v>
                </c:pt>
                <c:pt idx="212">
                  <c:v>41852</c:v>
                </c:pt>
                <c:pt idx="213">
                  <c:v>41853</c:v>
                </c:pt>
                <c:pt idx="214">
                  <c:v>41854</c:v>
                </c:pt>
                <c:pt idx="215">
                  <c:v>41855</c:v>
                </c:pt>
                <c:pt idx="216">
                  <c:v>41856</c:v>
                </c:pt>
                <c:pt idx="217">
                  <c:v>41857</c:v>
                </c:pt>
                <c:pt idx="218">
                  <c:v>41858</c:v>
                </c:pt>
                <c:pt idx="219">
                  <c:v>41859</c:v>
                </c:pt>
                <c:pt idx="220">
                  <c:v>41860</c:v>
                </c:pt>
                <c:pt idx="221">
                  <c:v>41861</c:v>
                </c:pt>
                <c:pt idx="222">
                  <c:v>41862</c:v>
                </c:pt>
                <c:pt idx="223">
                  <c:v>41863</c:v>
                </c:pt>
                <c:pt idx="224">
                  <c:v>41864</c:v>
                </c:pt>
                <c:pt idx="225">
                  <c:v>41865</c:v>
                </c:pt>
                <c:pt idx="226">
                  <c:v>41866</c:v>
                </c:pt>
                <c:pt idx="227">
                  <c:v>41867</c:v>
                </c:pt>
                <c:pt idx="228">
                  <c:v>41868</c:v>
                </c:pt>
                <c:pt idx="229">
                  <c:v>41869</c:v>
                </c:pt>
                <c:pt idx="230">
                  <c:v>41870</c:v>
                </c:pt>
                <c:pt idx="231">
                  <c:v>41871</c:v>
                </c:pt>
                <c:pt idx="232">
                  <c:v>41872</c:v>
                </c:pt>
                <c:pt idx="233">
                  <c:v>41873</c:v>
                </c:pt>
                <c:pt idx="234">
                  <c:v>41874</c:v>
                </c:pt>
                <c:pt idx="235">
                  <c:v>41875</c:v>
                </c:pt>
                <c:pt idx="236">
                  <c:v>41876</c:v>
                </c:pt>
                <c:pt idx="237">
                  <c:v>41877</c:v>
                </c:pt>
                <c:pt idx="238">
                  <c:v>41878</c:v>
                </c:pt>
                <c:pt idx="239">
                  <c:v>41879</c:v>
                </c:pt>
                <c:pt idx="240">
                  <c:v>41880</c:v>
                </c:pt>
                <c:pt idx="241">
                  <c:v>41881</c:v>
                </c:pt>
                <c:pt idx="242">
                  <c:v>41882</c:v>
                </c:pt>
                <c:pt idx="243">
                  <c:v>41883</c:v>
                </c:pt>
                <c:pt idx="244">
                  <c:v>41884</c:v>
                </c:pt>
                <c:pt idx="245">
                  <c:v>41885</c:v>
                </c:pt>
                <c:pt idx="246">
                  <c:v>41886</c:v>
                </c:pt>
                <c:pt idx="247">
                  <c:v>41887</c:v>
                </c:pt>
                <c:pt idx="248">
                  <c:v>41888</c:v>
                </c:pt>
                <c:pt idx="249">
                  <c:v>41889</c:v>
                </c:pt>
                <c:pt idx="250">
                  <c:v>41890</c:v>
                </c:pt>
                <c:pt idx="251">
                  <c:v>41891</c:v>
                </c:pt>
                <c:pt idx="252">
                  <c:v>41892</c:v>
                </c:pt>
                <c:pt idx="253">
                  <c:v>41893</c:v>
                </c:pt>
                <c:pt idx="254">
                  <c:v>41894</c:v>
                </c:pt>
                <c:pt idx="255">
                  <c:v>41895</c:v>
                </c:pt>
                <c:pt idx="256">
                  <c:v>41896</c:v>
                </c:pt>
                <c:pt idx="257">
                  <c:v>41897</c:v>
                </c:pt>
                <c:pt idx="258">
                  <c:v>41898</c:v>
                </c:pt>
                <c:pt idx="259">
                  <c:v>41899</c:v>
                </c:pt>
                <c:pt idx="260">
                  <c:v>41900</c:v>
                </c:pt>
                <c:pt idx="261">
                  <c:v>41901</c:v>
                </c:pt>
                <c:pt idx="262">
                  <c:v>41902</c:v>
                </c:pt>
                <c:pt idx="263">
                  <c:v>41903</c:v>
                </c:pt>
                <c:pt idx="264">
                  <c:v>41904</c:v>
                </c:pt>
                <c:pt idx="265">
                  <c:v>41905</c:v>
                </c:pt>
                <c:pt idx="266">
                  <c:v>41906</c:v>
                </c:pt>
                <c:pt idx="267">
                  <c:v>41907</c:v>
                </c:pt>
                <c:pt idx="268">
                  <c:v>41908</c:v>
                </c:pt>
                <c:pt idx="269">
                  <c:v>41909</c:v>
                </c:pt>
                <c:pt idx="270">
                  <c:v>41910</c:v>
                </c:pt>
                <c:pt idx="271">
                  <c:v>41911</c:v>
                </c:pt>
                <c:pt idx="272">
                  <c:v>41912</c:v>
                </c:pt>
                <c:pt idx="273">
                  <c:v>41913</c:v>
                </c:pt>
                <c:pt idx="274">
                  <c:v>41914</c:v>
                </c:pt>
                <c:pt idx="275">
                  <c:v>41915</c:v>
                </c:pt>
                <c:pt idx="276">
                  <c:v>41916</c:v>
                </c:pt>
                <c:pt idx="277">
                  <c:v>41917</c:v>
                </c:pt>
                <c:pt idx="278">
                  <c:v>41918</c:v>
                </c:pt>
                <c:pt idx="279">
                  <c:v>41919</c:v>
                </c:pt>
                <c:pt idx="280">
                  <c:v>41920</c:v>
                </c:pt>
                <c:pt idx="281">
                  <c:v>41921</c:v>
                </c:pt>
                <c:pt idx="282">
                  <c:v>41922</c:v>
                </c:pt>
                <c:pt idx="283">
                  <c:v>41923</c:v>
                </c:pt>
                <c:pt idx="284">
                  <c:v>41924</c:v>
                </c:pt>
                <c:pt idx="285">
                  <c:v>41925</c:v>
                </c:pt>
                <c:pt idx="286">
                  <c:v>41926</c:v>
                </c:pt>
                <c:pt idx="287">
                  <c:v>41927</c:v>
                </c:pt>
                <c:pt idx="288">
                  <c:v>41928</c:v>
                </c:pt>
                <c:pt idx="289">
                  <c:v>41929</c:v>
                </c:pt>
                <c:pt idx="290">
                  <c:v>41930</c:v>
                </c:pt>
                <c:pt idx="291">
                  <c:v>41931</c:v>
                </c:pt>
                <c:pt idx="292">
                  <c:v>41932</c:v>
                </c:pt>
                <c:pt idx="293">
                  <c:v>41933</c:v>
                </c:pt>
                <c:pt idx="294">
                  <c:v>41934</c:v>
                </c:pt>
                <c:pt idx="295">
                  <c:v>41935</c:v>
                </c:pt>
                <c:pt idx="296">
                  <c:v>41936</c:v>
                </c:pt>
                <c:pt idx="297">
                  <c:v>41937</c:v>
                </c:pt>
                <c:pt idx="298">
                  <c:v>41938</c:v>
                </c:pt>
                <c:pt idx="299">
                  <c:v>41939</c:v>
                </c:pt>
                <c:pt idx="300">
                  <c:v>41940</c:v>
                </c:pt>
                <c:pt idx="301">
                  <c:v>41941</c:v>
                </c:pt>
                <c:pt idx="302">
                  <c:v>41942</c:v>
                </c:pt>
                <c:pt idx="303">
                  <c:v>41943</c:v>
                </c:pt>
                <c:pt idx="304">
                  <c:v>41944</c:v>
                </c:pt>
                <c:pt idx="305">
                  <c:v>41945</c:v>
                </c:pt>
                <c:pt idx="306">
                  <c:v>41946</c:v>
                </c:pt>
                <c:pt idx="307">
                  <c:v>41947</c:v>
                </c:pt>
                <c:pt idx="308">
                  <c:v>41948</c:v>
                </c:pt>
                <c:pt idx="309">
                  <c:v>41949</c:v>
                </c:pt>
                <c:pt idx="310">
                  <c:v>41950</c:v>
                </c:pt>
                <c:pt idx="311">
                  <c:v>41951</c:v>
                </c:pt>
                <c:pt idx="312">
                  <c:v>41952</c:v>
                </c:pt>
                <c:pt idx="313">
                  <c:v>41953</c:v>
                </c:pt>
                <c:pt idx="314">
                  <c:v>41954</c:v>
                </c:pt>
                <c:pt idx="315">
                  <c:v>41955</c:v>
                </c:pt>
                <c:pt idx="316">
                  <c:v>41956</c:v>
                </c:pt>
                <c:pt idx="317">
                  <c:v>41957</c:v>
                </c:pt>
                <c:pt idx="318">
                  <c:v>41958</c:v>
                </c:pt>
                <c:pt idx="319">
                  <c:v>41959</c:v>
                </c:pt>
                <c:pt idx="320">
                  <c:v>41960</c:v>
                </c:pt>
                <c:pt idx="321">
                  <c:v>41961</c:v>
                </c:pt>
                <c:pt idx="322">
                  <c:v>41962</c:v>
                </c:pt>
                <c:pt idx="323">
                  <c:v>41963</c:v>
                </c:pt>
                <c:pt idx="324">
                  <c:v>41964</c:v>
                </c:pt>
                <c:pt idx="325">
                  <c:v>41965</c:v>
                </c:pt>
                <c:pt idx="326">
                  <c:v>41966</c:v>
                </c:pt>
                <c:pt idx="327">
                  <c:v>41967</c:v>
                </c:pt>
                <c:pt idx="328">
                  <c:v>41968</c:v>
                </c:pt>
                <c:pt idx="329">
                  <c:v>41969</c:v>
                </c:pt>
                <c:pt idx="330">
                  <c:v>41970</c:v>
                </c:pt>
                <c:pt idx="331">
                  <c:v>41971</c:v>
                </c:pt>
                <c:pt idx="332">
                  <c:v>41972</c:v>
                </c:pt>
                <c:pt idx="333">
                  <c:v>41973</c:v>
                </c:pt>
                <c:pt idx="334">
                  <c:v>41974</c:v>
                </c:pt>
                <c:pt idx="335">
                  <c:v>41975</c:v>
                </c:pt>
                <c:pt idx="336">
                  <c:v>41976</c:v>
                </c:pt>
                <c:pt idx="337">
                  <c:v>41977</c:v>
                </c:pt>
                <c:pt idx="338">
                  <c:v>41978</c:v>
                </c:pt>
                <c:pt idx="339">
                  <c:v>41979</c:v>
                </c:pt>
                <c:pt idx="340">
                  <c:v>41980</c:v>
                </c:pt>
                <c:pt idx="341">
                  <c:v>41981</c:v>
                </c:pt>
                <c:pt idx="342">
                  <c:v>41982</c:v>
                </c:pt>
                <c:pt idx="343">
                  <c:v>41983</c:v>
                </c:pt>
                <c:pt idx="344">
                  <c:v>41984</c:v>
                </c:pt>
                <c:pt idx="345">
                  <c:v>41985</c:v>
                </c:pt>
                <c:pt idx="346">
                  <c:v>41986</c:v>
                </c:pt>
                <c:pt idx="347">
                  <c:v>41987</c:v>
                </c:pt>
                <c:pt idx="348">
                  <c:v>41988</c:v>
                </c:pt>
                <c:pt idx="349">
                  <c:v>41989</c:v>
                </c:pt>
                <c:pt idx="350">
                  <c:v>41990</c:v>
                </c:pt>
                <c:pt idx="351">
                  <c:v>41991</c:v>
                </c:pt>
                <c:pt idx="352">
                  <c:v>41992</c:v>
                </c:pt>
                <c:pt idx="353">
                  <c:v>41993</c:v>
                </c:pt>
                <c:pt idx="354">
                  <c:v>41994</c:v>
                </c:pt>
                <c:pt idx="355">
                  <c:v>41995</c:v>
                </c:pt>
                <c:pt idx="356">
                  <c:v>41996</c:v>
                </c:pt>
                <c:pt idx="357">
                  <c:v>41997</c:v>
                </c:pt>
                <c:pt idx="358">
                  <c:v>41998</c:v>
                </c:pt>
                <c:pt idx="359">
                  <c:v>41999</c:v>
                </c:pt>
                <c:pt idx="360">
                  <c:v>42000</c:v>
                </c:pt>
                <c:pt idx="361">
                  <c:v>42001</c:v>
                </c:pt>
                <c:pt idx="362">
                  <c:v>42002</c:v>
                </c:pt>
                <c:pt idx="363">
                  <c:v>42003</c:v>
                </c:pt>
                <c:pt idx="364">
                  <c:v>42004</c:v>
                </c:pt>
              </c:numCache>
            </c:numRef>
          </c:cat>
          <c:val>
            <c:numRef>
              <c:f>PJMLoad_Hourly_ValidationData!$P$2:$P$366</c:f>
              <c:numCache>
                <c:formatCode>General</c:formatCode>
                <c:ptCount val="365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22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22</c:v>
                </c:pt>
                <c:pt idx="12">
                  <c:v>23</c:v>
                </c:pt>
                <c:pt idx="13">
                  <c:v>21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22</c:v>
                </c:pt>
                <c:pt idx="19">
                  <c:v>20</c:v>
                </c:pt>
                <c:pt idx="20">
                  <c:v>22</c:v>
                </c:pt>
                <c:pt idx="21">
                  <c:v>23</c:v>
                </c:pt>
                <c:pt idx="22">
                  <c:v>23</c:v>
                </c:pt>
                <c:pt idx="23">
                  <c:v>23</c:v>
                </c:pt>
                <c:pt idx="24">
                  <c:v>22</c:v>
                </c:pt>
                <c:pt idx="25">
                  <c:v>23</c:v>
                </c:pt>
                <c:pt idx="26">
                  <c:v>22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21</c:v>
                </c:pt>
                <c:pt idx="34">
                  <c:v>22</c:v>
                </c:pt>
                <c:pt idx="35">
                  <c:v>23</c:v>
                </c:pt>
                <c:pt idx="36">
                  <c:v>23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16</c:v>
                </c:pt>
                <c:pt idx="45">
                  <c:v>23</c:v>
                </c:pt>
                <c:pt idx="46">
                  <c:v>23</c:v>
                </c:pt>
                <c:pt idx="47">
                  <c:v>23</c:v>
                </c:pt>
                <c:pt idx="48">
                  <c:v>23</c:v>
                </c:pt>
                <c:pt idx="49">
                  <c:v>23</c:v>
                </c:pt>
                <c:pt idx="50">
                  <c:v>23</c:v>
                </c:pt>
                <c:pt idx="51">
                  <c:v>22</c:v>
                </c:pt>
                <c:pt idx="52">
                  <c:v>23</c:v>
                </c:pt>
                <c:pt idx="53">
                  <c:v>23</c:v>
                </c:pt>
                <c:pt idx="54">
                  <c:v>22</c:v>
                </c:pt>
                <c:pt idx="55">
                  <c:v>23</c:v>
                </c:pt>
                <c:pt idx="56">
                  <c:v>22</c:v>
                </c:pt>
                <c:pt idx="57">
                  <c:v>23</c:v>
                </c:pt>
                <c:pt idx="58">
                  <c:v>23</c:v>
                </c:pt>
                <c:pt idx="59">
                  <c:v>23</c:v>
                </c:pt>
                <c:pt idx="60">
                  <c:v>23</c:v>
                </c:pt>
                <c:pt idx="61">
                  <c:v>22</c:v>
                </c:pt>
                <c:pt idx="62">
                  <c:v>23</c:v>
                </c:pt>
                <c:pt idx="63">
                  <c:v>23</c:v>
                </c:pt>
                <c:pt idx="64">
                  <c:v>23</c:v>
                </c:pt>
                <c:pt idx="65">
                  <c:v>23</c:v>
                </c:pt>
                <c:pt idx="66">
                  <c:v>23</c:v>
                </c:pt>
                <c:pt idx="67">
                  <c:v>23</c:v>
                </c:pt>
                <c:pt idx="68">
                  <c:v>23</c:v>
                </c:pt>
                <c:pt idx="69">
                  <c:v>23</c:v>
                </c:pt>
                <c:pt idx="70">
                  <c:v>23</c:v>
                </c:pt>
                <c:pt idx="71">
                  <c:v>22</c:v>
                </c:pt>
                <c:pt idx="72">
                  <c:v>23</c:v>
                </c:pt>
                <c:pt idx="73">
                  <c:v>23</c:v>
                </c:pt>
                <c:pt idx="74">
                  <c:v>22</c:v>
                </c:pt>
                <c:pt idx="75">
                  <c:v>23</c:v>
                </c:pt>
                <c:pt idx="76">
                  <c:v>23</c:v>
                </c:pt>
                <c:pt idx="77">
                  <c:v>23</c:v>
                </c:pt>
                <c:pt idx="78">
                  <c:v>23</c:v>
                </c:pt>
                <c:pt idx="79">
                  <c:v>23</c:v>
                </c:pt>
                <c:pt idx="80">
                  <c:v>23</c:v>
                </c:pt>
                <c:pt idx="81">
                  <c:v>23</c:v>
                </c:pt>
                <c:pt idx="82">
                  <c:v>23</c:v>
                </c:pt>
                <c:pt idx="83">
                  <c:v>23</c:v>
                </c:pt>
                <c:pt idx="84">
                  <c:v>23</c:v>
                </c:pt>
                <c:pt idx="85">
                  <c:v>22</c:v>
                </c:pt>
                <c:pt idx="86">
                  <c:v>23</c:v>
                </c:pt>
                <c:pt idx="87">
                  <c:v>23</c:v>
                </c:pt>
                <c:pt idx="88">
                  <c:v>23</c:v>
                </c:pt>
                <c:pt idx="89">
                  <c:v>23</c:v>
                </c:pt>
                <c:pt idx="90">
                  <c:v>23</c:v>
                </c:pt>
                <c:pt idx="91">
                  <c:v>23</c:v>
                </c:pt>
                <c:pt idx="92">
                  <c:v>23</c:v>
                </c:pt>
                <c:pt idx="93">
                  <c:v>23</c:v>
                </c:pt>
                <c:pt idx="94">
                  <c:v>23</c:v>
                </c:pt>
                <c:pt idx="95">
                  <c:v>22</c:v>
                </c:pt>
                <c:pt idx="96">
                  <c:v>23</c:v>
                </c:pt>
                <c:pt idx="97">
                  <c:v>23</c:v>
                </c:pt>
                <c:pt idx="98">
                  <c:v>23</c:v>
                </c:pt>
                <c:pt idx="99">
                  <c:v>23</c:v>
                </c:pt>
                <c:pt idx="100">
                  <c:v>23</c:v>
                </c:pt>
                <c:pt idx="101">
                  <c:v>23</c:v>
                </c:pt>
                <c:pt idx="102">
                  <c:v>23</c:v>
                </c:pt>
                <c:pt idx="103">
                  <c:v>21</c:v>
                </c:pt>
                <c:pt idx="104">
                  <c:v>23</c:v>
                </c:pt>
                <c:pt idx="105">
                  <c:v>23</c:v>
                </c:pt>
                <c:pt idx="106">
                  <c:v>23</c:v>
                </c:pt>
                <c:pt idx="107">
                  <c:v>23</c:v>
                </c:pt>
                <c:pt idx="108">
                  <c:v>23</c:v>
                </c:pt>
                <c:pt idx="109">
                  <c:v>22</c:v>
                </c:pt>
                <c:pt idx="110">
                  <c:v>23</c:v>
                </c:pt>
                <c:pt idx="111">
                  <c:v>23</c:v>
                </c:pt>
                <c:pt idx="112">
                  <c:v>22</c:v>
                </c:pt>
                <c:pt idx="113">
                  <c:v>23</c:v>
                </c:pt>
                <c:pt idx="114">
                  <c:v>23</c:v>
                </c:pt>
                <c:pt idx="115">
                  <c:v>23</c:v>
                </c:pt>
                <c:pt idx="116">
                  <c:v>23</c:v>
                </c:pt>
                <c:pt idx="117">
                  <c:v>23</c:v>
                </c:pt>
                <c:pt idx="118">
                  <c:v>23</c:v>
                </c:pt>
                <c:pt idx="119">
                  <c:v>23</c:v>
                </c:pt>
                <c:pt idx="120">
                  <c:v>23</c:v>
                </c:pt>
                <c:pt idx="121">
                  <c:v>23</c:v>
                </c:pt>
                <c:pt idx="122">
                  <c:v>23</c:v>
                </c:pt>
                <c:pt idx="123">
                  <c:v>23</c:v>
                </c:pt>
                <c:pt idx="124">
                  <c:v>23</c:v>
                </c:pt>
                <c:pt idx="125">
                  <c:v>23</c:v>
                </c:pt>
                <c:pt idx="126">
                  <c:v>23</c:v>
                </c:pt>
                <c:pt idx="127">
                  <c:v>23</c:v>
                </c:pt>
                <c:pt idx="128">
                  <c:v>22</c:v>
                </c:pt>
                <c:pt idx="129">
                  <c:v>23</c:v>
                </c:pt>
                <c:pt idx="130">
                  <c:v>23</c:v>
                </c:pt>
                <c:pt idx="131">
                  <c:v>23</c:v>
                </c:pt>
                <c:pt idx="132">
                  <c:v>23</c:v>
                </c:pt>
                <c:pt idx="133">
                  <c:v>23</c:v>
                </c:pt>
                <c:pt idx="134">
                  <c:v>23</c:v>
                </c:pt>
                <c:pt idx="135">
                  <c:v>23</c:v>
                </c:pt>
                <c:pt idx="136">
                  <c:v>23</c:v>
                </c:pt>
                <c:pt idx="137">
                  <c:v>23</c:v>
                </c:pt>
                <c:pt idx="138">
                  <c:v>23</c:v>
                </c:pt>
                <c:pt idx="139">
                  <c:v>23</c:v>
                </c:pt>
                <c:pt idx="140">
                  <c:v>23</c:v>
                </c:pt>
                <c:pt idx="141">
                  <c:v>23</c:v>
                </c:pt>
                <c:pt idx="142">
                  <c:v>23</c:v>
                </c:pt>
                <c:pt idx="143">
                  <c:v>23</c:v>
                </c:pt>
                <c:pt idx="144">
                  <c:v>23</c:v>
                </c:pt>
                <c:pt idx="145">
                  <c:v>23</c:v>
                </c:pt>
                <c:pt idx="146">
                  <c:v>23</c:v>
                </c:pt>
                <c:pt idx="147">
                  <c:v>23</c:v>
                </c:pt>
                <c:pt idx="148">
                  <c:v>23</c:v>
                </c:pt>
                <c:pt idx="149">
                  <c:v>23</c:v>
                </c:pt>
                <c:pt idx="150">
                  <c:v>23</c:v>
                </c:pt>
                <c:pt idx="151">
                  <c:v>23</c:v>
                </c:pt>
                <c:pt idx="152">
                  <c:v>23</c:v>
                </c:pt>
                <c:pt idx="153">
                  <c:v>23</c:v>
                </c:pt>
                <c:pt idx="154">
                  <c:v>23</c:v>
                </c:pt>
                <c:pt idx="155">
                  <c:v>23</c:v>
                </c:pt>
                <c:pt idx="156">
                  <c:v>23</c:v>
                </c:pt>
                <c:pt idx="157">
                  <c:v>23</c:v>
                </c:pt>
                <c:pt idx="158">
                  <c:v>23</c:v>
                </c:pt>
                <c:pt idx="159">
                  <c:v>23</c:v>
                </c:pt>
                <c:pt idx="160">
                  <c:v>23</c:v>
                </c:pt>
                <c:pt idx="161">
                  <c:v>23</c:v>
                </c:pt>
                <c:pt idx="162">
                  <c:v>23</c:v>
                </c:pt>
                <c:pt idx="163">
                  <c:v>23</c:v>
                </c:pt>
                <c:pt idx="164">
                  <c:v>22</c:v>
                </c:pt>
                <c:pt idx="165">
                  <c:v>22</c:v>
                </c:pt>
                <c:pt idx="166">
                  <c:v>23</c:v>
                </c:pt>
                <c:pt idx="167">
                  <c:v>23</c:v>
                </c:pt>
                <c:pt idx="168">
                  <c:v>23</c:v>
                </c:pt>
                <c:pt idx="169">
                  <c:v>23</c:v>
                </c:pt>
                <c:pt idx="170">
                  <c:v>23</c:v>
                </c:pt>
                <c:pt idx="171">
                  <c:v>23</c:v>
                </c:pt>
                <c:pt idx="172">
                  <c:v>23</c:v>
                </c:pt>
                <c:pt idx="173">
                  <c:v>23</c:v>
                </c:pt>
                <c:pt idx="174">
                  <c:v>23</c:v>
                </c:pt>
                <c:pt idx="175">
                  <c:v>23</c:v>
                </c:pt>
                <c:pt idx="176">
                  <c:v>23</c:v>
                </c:pt>
                <c:pt idx="177">
                  <c:v>23</c:v>
                </c:pt>
                <c:pt idx="178">
                  <c:v>23</c:v>
                </c:pt>
                <c:pt idx="179">
                  <c:v>23</c:v>
                </c:pt>
                <c:pt idx="180">
                  <c:v>23</c:v>
                </c:pt>
                <c:pt idx="181">
                  <c:v>23</c:v>
                </c:pt>
                <c:pt idx="182">
                  <c:v>23</c:v>
                </c:pt>
                <c:pt idx="183">
                  <c:v>23</c:v>
                </c:pt>
                <c:pt idx="184">
                  <c:v>23</c:v>
                </c:pt>
                <c:pt idx="185">
                  <c:v>23</c:v>
                </c:pt>
                <c:pt idx="186">
                  <c:v>23</c:v>
                </c:pt>
                <c:pt idx="187">
                  <c:v>23</c:v>
                </c:pt>
                <c:pt idx="188">
                  <c:v>23</c:v>
                </c:pt>
                <c:pt idx="189">
                  <c:v>23</c:v>
                </c:pt>
                <c:pt idx="190">
                  <c:v>23</c:v>
                </c:pt>
                <c:pt idx="191">
                  <c:v>23</c:v>
                </c:pt>
                <c:pt idx="192">
                  <c:v>23</c:v>
                </c:pt>
                <c:pt idx="193">
                  <c:v>23</c:v>
                </c:pt>
                <c:pt idx="194">
                  <c:v>23</c:v>
                </c:pt>
                <c:pt idx="195">
                  <c:v>23</c:v>
                </c:pt>
                <c:pt idx="196">
                  <c:v>23</c:v>
                </c:pt>
                <c:pt idx="197">
                  <c:v>23</c:v>
                </c:pt>
                <c:pt idx="198">
                  <c:v>23</c:v>
                </c:pt>
                <c:pt idx="199">
                  <c:v>22</c:v>
                </c:pt>
                <c:pt idx="200">
                  <c:v>23</c:v>
                </c:pt>
                <c:pt idx="201">
                  <c:v>23</c:v>
                </c:pt>
                <c:pt idx="202">
                  <c:v>22</c:v>
                </c:pt>
                <c:pt idx="203">
                  <c:v>22</c:v>
                </c:pt>
                <c:pt idx="204">
                  <c:v>23</c:v>
                </c:pt>
                <c:pt idx="205">
                  <c:v>22</c:v>
                </c:pt>
                <c:pt idx="206">
                  <c:v>23</c:v>
                </c:pt>
                <c:pt idx="207">
                  <c:v>22</c:v>
                </c:pt>
                <c:pt idx="208">
                  <c:v>23</c:v>
                </c:pt>
                <c:pt idx="209">
                  <c:v>23</c:v>
                </c:pt>
                <c:pt idx="210">
                  <c:v>23</c:v>
                </c:pt>
                <c:pt idx="211">
                  <c:v>22</c:v>
                </c:pt>
                <c:pt idx="212">
                  <c:v>23</c:v>
                </c:pt>
                <c:pt idx="213">
                  <c:v>21</c:v>
                </c:pt>
                <c:pt idx="214">
                  <c:v>22</c:v>
                </c:pt>
                <c:pt idx="215">
                  <c:v>23</c:v>
                </c:pt>
                <c:pt idx="216">
                  <c:v>23</c:v>
                </c:pt>
                <c:pt idx="217">
                  <c:v>23</c:v>
                </c:pt>
                <c:pt idx="218">
                  <c:v>23</c:v>
                </c:pt>
                <c:pt idx="219">
                  <c:v>23</c:v>
                </c:pt>
                <c:pt idx="220">
                  <c:v>23</c:v>
                </c:pt>
                <c:pt idx="221">
                  <c:v>23</c:v>
                </c:pt>
                <c:pt idx="222">
                  <c:v>23</c:v>
                </c:pt>
                <c:pt idx="223">
                  <c:v>23</c:v>
                </c:pt>
                <c:pt idx="224">
                  <c:v>23</c:v>
                </c:pt>
                <c:pt idx="225">
                  <c:v>19</c:v>
                </c:pt>
                <c:pt idx="226">
                  <c:v>23</c:v>
                </c:pt>
                <c:pt idx="227">
                  <c:v>21</c:v>
                </c:pt>
                <c:pt idx="228">
                  <c:v>22</c:v>
                </c:pt>
                <c:pt idx="229">
                  <c:v>23</c:v>
                </c:pt>
                <c:pt idx="230">
                  <c:v>23</c:v>
                </c:pt>
                <c:pt idx="231">
                  <c:v>23</c:v>
                </c:pt>
                <c:pt idx="232">
                  <c:v>23</c:v>
                </c:pt>
                <c:pt idx="233">
                  <c:v>23</c:v>
                </c:pt>
                <c:pt idx="234">
                  <c:v>23</c:v>
                </c:pt>
                <c:pt idx="235">
                  <c:v>22</c:v>
                </c:pt>
                <c:pt idx="236">
                  <c:v>23</c:v>
                </c:pt>
                <c:pt idx="237">
                  <c:v>23</c:v>
                </c:pt>
                <c:pt idx="238">
                  <c:v>23</c:v>
                </c:pt>
                <c:pt idx="239">
                  <c:v>23</c:v>
                </c:pt>
                <c:pt idx="240">
                  <c:v>23</c:v>
                </c:pt>
                <c:pt idx="241">
                  <c:v>23</c:v>
                </c:pt>
                <c:pt idx="242">
                  <c:v>22</c:v>
                </c:pt>
                <c:pt idx="243">
                  <c:v>23</c:v>
                </c:pt>
                <c:pt idx="244">
                  <c:v>23</c:v>
                </c:pt>
                <c:pt idx="245">
                  <c:v>23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23</c:v>
                </c:pt>
                <c:pt idx="252">
                  <c:v>23</c:v>
                </c:pt>
                <c:pt idx="253">
                  <c:v>23</c:v>
                </c:pt>
                <c:pt idx="254">
                  <c:v>23</c:v>
                </c:pt>
                <c:pt idx="255">
                  <c:v>23</c:v>
                </c:pt>
                <c:pt idx="256">
                  <c:v>21</c:v>
                </c:pt>
                <c:pt idx="257">
                  <c:v>23</c:v>
                </c:pt>
                <c:pt idx="258">
                  <c:v>23</c:v>
                </c:pt>
                <c:pt idx="259">
                  <c:v>22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23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22</c:v>
                </c:pt>
                <c:pt idx="271">
                  <c:v>23</c:v>
                </c:pt>
                <c:pt idx="272">
                  <c:v>22</c:v>
                </c:pt>
                <c:pt idx="273">
                  <c:v>23</c:v>
                </c:pt>
                <c:pt idx="274">
                  <c:v>23</c:v>
                </c:pt>
                <c:pt idx="275">
                  <c:v>22</c:v>
                </c:pt>
                <c:pt idx="276">
                  <c:v>23</c:v>
                </c:pt>
                <c:pt idx="277">
                  <c:v>23</c:v>
                </c:pt>
                <c:pt idx="278">
                  <c:v>23</c:v>
                </c:pt>
                <c:pt idx="279">
                  <c:v>22</c:v>
                </c:pt>
                <c:pt idx="280">
                  <c:v>23</c:v>
                </c:pt>
                <c:pt idx="281">
                  <c:v>23</c:v>
                </c:pt>
                <c:pt idx="282">
                  <c:v>22</c:v>
                </c:pt>
                <c:pt idx="283">
                  <c:v>23</c:v>
                </c:pt>
                <c:pt idx="284">
                  <c:v>23</c:v>
                </c:pt>
                <c:pt idx="285">
                  <c:v>23</c:v>
                </c:pt>
                <c:pt idx="286">
                  <c:v>21</c:v>
                </c:pt>
                <c:pt idx="287">
                  <c:v>23</c:v>
                </c:pt>
                <c:pt idx="288">
                  <c:v>23</c:v>
                </c:pt>
                <c:pt idx="289">
                  <c:v>22</c:v>
                </c:pt>
                <c:pt idx="290">
                  <c:v>23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23</c:v>
                </c:pt>
                <c:pt idx="295">
                  <c:v>22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23</c:v>
                </c:pt>
                <c:pt idx="303">
                  <c:v>23</c:v>
                </c:pt>
                <c:pt idx="304">
                  <c:v>24</c:v>
                </c:pt>
                <c:pt idx="305">
                  <c:v>24</c:v>
                </c:pt>
                <c:pt idx="306">
                  <c:v>24</c:v>
                </c:pt>
                <c:pt idx="307">
                  <c:v>24</c:v>
                </c:pt>
                <c:pt idx="308">
                  <c:v>24</c:v>
                </c:pt>
                <c:pt idx="309">
                  <c:v>24</c:v>
                </c:pt>
                <c:pt idx="310">
                  <c:v>24</c:v>
                </c:pt>
                <c:pt idx="311">
                  <c:v>24</c:v>
                </c:pt>
                <c:pt idx="312">
                  <c:v>24</c:v>
                </c:pt>
                <c:pt idx="313">
                  <c:v>24</c:v>
                </c:pt>
                <c:pt idx="314">
                  <c:v>24</c:v>
                </c:pt>
                <c:pt idx="315">
                  <c:v>24</c:v>
                </c:pt>
                <c:pt idx="316">
                  <c:v>24</c:v>
                </c:pt>
                <c:pt idx="317">
                  <c:v>24</c:v>
                </c:pt>
                <c:pt idx="318">
                  <c:v>24</c:v>
                </c:pt>
                <c:pt idx="319">
                  <c:v>24</c:v>
                </c:pt>
                <c:pt idx="320">
                  <c:v>24</c:v>
                </c:pt>
                <c:pt idx="321">
                  <c:v>24</c:v>
                </c:pt>
                <c:pt idx="322">
                  <c:v>24</c:v>
                </c:pt>
                <c:pt idx="323">
                  <c:v>24</c:v>
                </c:pt>
                <c:pt idx="324">
                  <c:v>24</c:v>
                </c:pt>
                <c:pt idx="325">
                  <c:v>24</c:v>
                </c:pt>
                <c:pt idx="326">
                  <c:v>24</c:v>
                </c:pt>
                <c:pt idx="327">
                  <c:v>24</c:v>
                </c:pt>
                <c:pt idx="328">
                  <c:v>24</c:v>
                </c:pt>
                <c:pt idx="329">
                  <c:v>24</c:v>
                </c:pt>
                <c:pt idx="330">
                  <c:v>24</c:v>
                </c:pt>
                <c:pt idx="331">
                  <c:v>24</c:v>
                </c:pt>
                <c:pt idx="332">
                  <c:v>24</c:v>
                </c:pt>
                <c:pt idx="333">
                  <c:v>24</c:v>
                </c:pt>
                <c:pt idx="334">
                  <c:v>24</c:v>
                </c:pt>
                <c:pt idx="335">
                  <c:v>24</c:v>
                </c:pt>
                <c:pt idx="336">
                  <c:v>24</c:v>
                </c:pt>
                <c:pt idx="337">
                  <c:v>24</c:v>
                </c:pt>
                <c:pt idx="338">
                  <c:v>24</c:v>
                </c:pt>
                <c:pt idx="339">
                  <c:v>24</c:v>
                </c:pt>
                <c:pt idx="340">
                  <c:v>24</c:v>
                </c:pt>
                <c:pt idx="341">
                  <c:v>24</c:v>
                </c:pt>
                <c:pt idx="342">
                  <c:v>24</c:v>
                </c:pt>
                <c:pt idx="343">
                  <c:v>24</c:v>
                </c:pt>
                <c:pt idx="344">
                  <c:v>24</c:v>
                </c:pt>
                <c:pt idx="345">
                  <c:v>24</c:v>
                </c:pt>
                <c:pt idx="346">
                  <c:v>24</c:v>
                </c:pt>
                <c:pt idx="347">
                  <c:v>24</c:v>
                </c:pt>
                <c:pt idx="348">
                  <c:v>24</c:v>
                </c:pt>
                <c:pt idx="349">
                  <c:v>24</c:v>
                </c:pt>
                <c:pt idx="350">
                  <c:v>24</c:v>
                </c:pt>
                <c:pt idx="351">
                  <c:v>24</c:v>
                </c:pt>
                <c:pt idx="352">
                  <c:v>24</c:v>
                </c:pt>
                <c:pt idx="353">
                  <c:v>24</c:v>
                </c:pt>
                <c:pt idx="354">
                  <c:v>24</c:v>
                </c:pt>
                <c:pt idx="355">
                  <c:v>24</c:v>
                </c:pt>
                <c:pt idx="356">
                  <c:v>24</c:v>
                </c:pt>
                <c:pt idx="357">
                  <c:v>24</c:v>
                </c:pt>
                <c:pt idx="358">
                  <c:v>24</c:v>
                </c:pt>
                <c:pt idx="359">
                  <c:v>24</c:v>
                </c:pt>
                <c:pt idx="360">
                  <c:v>24</c:v>
                </c:pt>
                <c:pt idx="361">
                  <c:v>24</c:v>
                </c:pt>
                <c:pt idx="362">
                  <c:v>24</c:v>
                </c:pt>
                <c:pt idx="363">
                  <c:v>24</c:v>
                </c:pt>
                <c:pt idx="364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D92-4E32-9016-02675135F397}"/>
            </c:ext>
          </c:extLst>
        </c:ser>
        <c:ser>
          <c:idx val="5"/>
          <c:order val="5"/>
          <c:tx>
            <c:strRef>
              <c:f>PJMLoad_Hourly_ValidationData!$Q$1</c:f>
              <c:strCache>
                <c:ptCount val="1"/>
                <c:pt idx="0">
                  <c:v>2015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PJMLoad_Hourly_ValidationData!$K$2:$K$366</c:f>
              <c:numCache>
                <c:formatCode>m/d/yyyy</c:formatCode>
                <c:ptCount val="365"/>
                <c:pt idx="0">
                  <c:v>41640</c:v>
                </c:pt>
                <c:pt idx="1">
                  <c:v>41641</c:v>
                </c:pt>
                <c:pt idx="2">
                  <c:v>41642</c:v>
                </c:pt>
                <c:pt idx="3">
                  <c:v>41643</c:v>
                </c:pt>
                <c:pt idx="4">
                  <c:v>41644</c:v>
                </c:pt>
                <c:pt idx="5">
                  <c:v>41645</c:v>
                </c:pt>
                <c:pt idx="6">
                  <c:v>41646</c:v>
                </c:pt>
                <c:pt idx="7">
                  <c:v>41647</c:v>
                </c:pt>
                <c:pt idx="8">
                  <c:v>41648</c:v>
                </c:pt>
                <c:pt idx="9">
                  <c:v>41649</c:v>
                </c:pt>
                <c:pt idx="10">
                  <c:v>41650</c:v>
                </c:pt>
                <c:pt idx="11">
                  <c:v>41651</c:v>
                </c:pt>
                <c:pt idx="12">
                  <c:v>41652</c:v>
                </c:pt>
                <c:pt idx="13">
                  <c:v>41653</c:v>
                </c:pt>
                <c:pt idx="14">
                  <c:v>41654</c:v>
                </c:pt>
                <c:pt idx="15">
                  <c:v>41655</c:v>
                </c:pt>
                <c:pt idx="16">
                  <c:v>41656</c:v>
                </c:pt>
                <c:pt idx="17">
                  <c:v>41657</c:v>
                </c:pt>
                <c:pt idx="18">
                  <c:v>41658</c:v>
                </c:pt>
                <c:pt idx="19">
                  <c:v>41659</c:v>
                </c:pt>
                <c:pt idx="20">
                  <c:v>41660</c:v>
                </c:pt>
                <c:pt idx="21">
                  <c:v>41661</c:v>
                </c:pt>
                <c:pt idx="22">
                  <c:v>41662</c:v>
                </c:pt>
                <c:pt idx="23">
                  <c:v>41663</c:v>
                </c:pt>
                <c:pt idx="24">
                  <c:v>41664</c:v>
                </c:pt>
                <c:pt idx="25">
                  <c:v>41665</c:v>
                </c:pt>
                <c:pt idx="26">
                  <c:v>41666</c:v>
                </c:pt>
                <c:pt idx="27">
                  <c:v>41667</c:v>
                </c:pt>
                <c:pt idx="28">
                  <c:v>41668</c:v>
                </c:pt>
                <c:pt idx="29">
                  <c:v>41669</c:v>
                </c:pt>
                <c:pt idx="30">
                  <c:v>41670</c:v>
                </c:pt>
                <c:pt idx="31">
                  <c:v>41671</c:v>
                </c:pt>
                <c:pt idx="32">
                  <c:v>41672</c:v>
                </c:pt>
                <c:pt idx="33">
                  <c:v>41673</c:v>
                </c:pt>
                <c:pt idx="34">
                  <c:v>41674</c:v>
                </c:pt>
                <c:pt idx="35">
                  <c:v>41675</c:v>
                </c:pt>
                <c:pt idx="36">
                  <c:v>41676</c:v>
                </c:pt>
                <c:pt idx="37">
                  <c:v>41677</c:v>
                </c:pt>
                <c:pt idx="38">
                  <c:v>41678</c:v>
                </c:pt>
                <c:pt idx="39">
                  <c:v>41679</c:v>
                </c:pt>
                <c:pt idx="40">
                  <c:v>41680</c:v>
                </c:pt>
                <c:pt idx="41">
                  <c:v>41681</c:v>
                </c:pt>
                <c:pt idx="42">
                  <c:v>41682</c:v>
                </c:pt>
                <c:pt idx="43">
                  <c:v>41683</c:v>
                </c:pt>
                <c:pt idx="44">
                  <c:v>41684</c:v>
                </c:pt>
                <c:pt idx="45">
                  <c:v>41685</c:v>
                </c:pt>
                <c:pt idx="46">
                  <c:v>41686</c:v>
                </c:pt>
                <c:pt idx="47">
                  <c:v>41687</c:v>
                </c:pt>
                <c:pt idx="48">
                  <c:v>41688</c:v>
                </c:pt>
                <c:pt idx="49">
                  <c:v>41689</c:v>
                </c:pt>
                <c:pt idx="50">
                  <c:v>41690</c:v>
                </c:pt>
                <c:pt idx="51">
                  <c:v>41691</c:v>
                </c:pt>
                <c:pt idx="52">
                  <c:v>41692</c:v>
                </c:pt>
                <c:pt idx="53">
                  <c:v>41693</c:v>
                </c:pt>
                <c:pt idx="54">
                  <c:v>41694</c:v>
                </c:pt>
                <c:pt idx="55">
                  <c:v>41695</c:v>
                </c:pt>
                <c:pt idx="56">
                  <c:v>41696</c:v>
                </c:pt>
                <c:pt idx="57">
                  <c:v>41697</c:v>
                </c:pt>
                <c:pt idx="58">
                  <c:v>41698</c:v>
                </c:pt>
                <c:pt idx="59">
                  <c:v>41699</c:v>
                </c:pt>
                <c:pt idx="60">
                  <c:v>41700</c:v>
                </c:pt>
                <c:pt idx="61">
                  <c:v>41701</c:v>
                </c:pt>
                <c:pt idx="62">
                  <c:v>41702</c:v>
                </c:pt>
                <c:pt idx="63">
                  <c:v>41703</c:v>
                </c:pt>
                <c:pt idx="64">
                  <c:v>41704</c:v>
                </c:pt>
                <c:pt idx="65">
                  <c:v>41705</c:v>
                </c:pt>
                <c:pt idx="66">
                  <c:v>41706</c:v>
                </c:pt>
                <c:pt idx="67">
                  <c:v>41707</c:v>
                </c:pt>
                <c:pt idx="68">
                  <c:v>41708</c:v>
                </c:pt>
                <c:pt idx="69">
                  <c:v>41709</c:v>
                </c:pt>
                <c:pt idx="70">
                  <c:v>41710</c:v>
                </c:pt>
                <c:pt idx="71">
                  <c:v>41711</c:v>
                </c:pt>
                <c:pt idx="72">
                  <c:v>41712</c:v>
                </c:pt>
                <c:pt idx="73">
                  <c:v>41713</c:v>
                </c:pt>
                <c:pt idx="74">
                  <c:v>41714</c:v>
                </c:pt>
                <c:pt idx="75">
                  <c:v>41715</c:v>
                </c:pt>
                <c:pt idx="76">
                  <c:v>41716</c:v>
                </c:pt>
                <c:pt idx="77">
                  <c:v>41717</c:v>
                </c:pt>
                <c:pt idx="78">
                  <c:v>41718</c:v>
                </c:pt>
                <c:pt idx="79">
                  <c:v>41719</c:v>
                </c:pt>
                <c:pt idx="80">
                  <c:v>41720</c:v>
                </c:pt>
                <c:pt idx="81">
                  <c:v>41721</c:v>
                </c:pt>
                <c:pt idx="82">
                  <c:v>41722</c:v>
                </c:pt>
                <c:pt idx="83">
                  <c:v>41723</c:v>
                </c:pt>
                <c:pt idx="84">
                  <c:v>41724</c:v>
                </c:pt>
                <c:pt idx="85">
                  <c:v>41725</c:v>
                </c:pt>
                <c:pt idx="86">
                  <c:v>41726</c:v>
                </c:pt>
                <c:pt idx="87">
                  <c:v>41727</c:v>
                </c:pt>
                <c:pt idx="88">
                  <c:v>41728</c:v>
                </c:pt>
                <c:pt idx="89">
                  <c:v>41729</c:v>
                </c:pt>
                <c:pt idx="90">
                  <c:v>41730</c:v>
                </c:pt>
                <c:pt idx="91">
                  <c:v>41731</c:v>
                </c:pt>
                <c:pt idx="92">
                  <c:v>41732</c:v>
                </c:pt>
                <c:pt idx="93">
                  <c:v>41733</c:v>
                </c:pt>
                <c:pt idx="94">
                  <c:v>41734</c:v>
                </c:pt>
                <c:pt idx="95">
                  <c:v>41735</c:v>
                </c:pt>
                <c:pt idx="96">
                  <c:v>41736</c:v>
                </c:pt>
                <c:pt idx="97">
                  <c:v>41737</c:v>
                </c:pt>
                <c:pt idx="98">
                  <c:v>41738</c:v>
                </c:pt>
                <c:pt idx="99">
                  <c:v>41739</c:v>
                </c:pt>
                <c:pt idx="100">
                  <c:v>41740</c:v>
                </c:pt>
                <c:pt idx="101">
                  <c:v>41741</c:v>
                </c:pt>
                <c:pt idx="102">
                  <c:v>41742</c:v>
                </c:pt>
                <c:pt idx="103">
                  <c:v>41743</c:v>
                </c:pt>
                <c:pt idx="104">
                  <c:v>41744</c:v>
                </c:pt>
                <c:pt idx="105">
                  <c:v>41745</c:v>
                </c:pt>
                <c:pt idx="106">
                  <c:v>41746</c:v>
                </c:pt>
                <c:pt idx="107">
                  <c:v>41747</c:v>
                </c:pt>
                <c:pt idx="108">
                  <c:v>41748</c:v>
                </c:pt>
                <c:pt idx="109">
                  <c:v>41749</c:v>
                </c:pt>
                <c:pt idx="110">
                  <c:v>41750</c:v>
                </c:pt>
                <c:pt idx="111">
                  <c:v>41751</c:v>
                </c:pt>
                <c:pt idx="112">
                  <c:v>41752</c:v>
                </c:pt>
                <c:pt idx="113">
                  <c:v>41753</c:v>
                </c:pt>
                <c:pt idx="114">
                  <c:v>41754</c:v>
                </c:pt>
                <c:pt idx="115">
                  <c:v>41755</c:v>
                </c:pt>
                <c:pt idx="116">
                  <c:v>41756</c:v>
                </c:pt>
                <c:pt idx="117">
                  <c:v>41757</c:v>
                </c:pt>
                <c:pt idx="118">
                  <c:v>41758</c:v>
                </c:pt>
                <c:pt idx="119">
                  <c:v>41759</c:v>
                </c:pt>
                <c:pt idx="120">
                  <c:v>41760</c:v>
                </c:pt>
                <c:pt idx="121">
                  <c:v>41761</c:v>
                </c:pt>
                <c:pt idx="122">
                  <c:v>41762</c:v>
                </c:pt>
                <c:pt idx="123">
                  <c:v>41763</c:v>
                </c:pt>
                <c:pt idx="124">
                  <c:v>41764</c:v>
                </c:pt>
                <c:pt idx="125">
                  <c:v>41765</c:v>
                </c:pt>
                <c:pt idx="126">
                  <c:v>41766</c:v>
                </c:pt>
                <c:pt idx="127">
                  <c:v>41767</c:v>
                </c:pt>
                <c:pt idx="128">
                  <c:v>41768</c:v>
                </c:pt>
                <c:pt idx="129">
                  <c:v>41769</c:v>
                </c:pt>
                <c:pt idx="130">
                  <c:v>41770</c:v>
                </c:pt>
                <c:pt idx="131">
                  <c:v>41771</c:v>
                </c:pt>
                <c:pt idx="132">
                  <c:v>41772</c:v>
                </c:pt>
                <c:pt idx="133">
                  <c:v>41773</c:v>
                </c:pt>
                <c:pt idx="134">
                  <c:v>41774</c:v>
                </c:pt>
                <c:pt idx="135">
                  <c:v>41775</c:v>
                </c:pt>
                <c:pt idx="136">
                  <c:v>41776</c:v>
                </c:pt>
                <c:pt idx="137">
                  <c:v>41777</c:v>
                </c:pt>
                <c:pt idx="138">
                  <c:v>41778</c:v>
                </c:pt>
                <c:pt idx="139">
                  <c:v>41779</c:v>
                </c:pt>
                <c:pt idx="140">
                  <c:v>41780</c:v>
                </c:pt>
                <c:pt idx="141">
                  <c:v>41781</c:v>
                </c:pt>
                <c:pt idx="142">
                  <c:v>41782</c:v>
                </c:pt>
                <c:pt idx="143">
                  <c:v>41783</c:v>
                </c:pt>
                <c:pt idx="144">
                  <c:v>41784</c:v>
                </c:pt>
                <c:pt idx="145">
                  <c:v>41785</c:v>
                </c:pt>
                <c:pt idx="146">
                  <c:v>41786</c:v>
                </c:pt>
                <c:pt idx="147">
                  <c:v>41787</c:v>
                </c:pt>
                <c:pt idx="148">
                  <c:v>41788</c:v>
                </c:pt>
                <c:pt idx="149">
                  <c:v>41789</c:v>
                </c:pt>
                <c:pt idx="150">
                  <c:v>41790</c:v>
                </c:pt>
                <c:pt idx="151">
                  <c:v>41791</c:v>
                </c:pt>
                <c:pt idx="152">
                  <c:v>41792</c:v>
                </c:pt>
                <c:pt idx="153">
                  <c:v>41793</c:v>
                </c:pt>
                <c:pt idx="154">
                  <c:v>41794</c:v>
                </c:pt>
                <c:pt idx="155">
                  <c:v>41795</c:v>
                </c:pt>
                <c:pt idx="156">
                  <c:v>41796</c:v>
                </c:pt>
                <c:pt idx="157">
                  <c:v>41797</c:v>
                </c:pt>
                <c:pt idx="158">
                  <c:v>41798</c:v>
                </c:pt>
                <c:pt idx="159">
                  <c:v>41799</c:v>
                </c:pt>
                <c:pt idx="160">
                  <c:v>41800</c:v>
                </c:pt>
                <c:pt idx="161">
                  <c:v>41801</c:v>
                </c:pt>
                <c:pt idx="162">
                  <c:v>41802</c:v>
                </c:pt>
                <c:pt idx="163">
                  <c:v>41803</c:v>
                </c:pt>
                <c:pt idx="164">
                  <c:v>41804</c:v>
                </c:pt>
                <c:pt idx="165">
                  <c:v>41805</c:v>
                </c:pt>
                <c:pt idx="166">
                  <c:v>41806</c:v>
                </c:pt>
                <c:pt idx="167">
                  <c:v>41807</c:v>
                </c:pt>
                <c:pt idx="168">
                  <c:v>41808</c:v>
                </c:pt>
                <c:pt idx="169">
                  <c:v>41809</c:v>
                </c:pt>
                <c:pt idx="170">
                  <c:v>41810</c:v>
                </c:pt>
                <c:pt idx="171">
                  <c:v>41811</c:v>
                </c:pt>
                <c:pt idx="172">
                  <c:v>41812</c:v>
                </c:pt>
                <c:pt idx="173">
                  <c:v>41813</c:v>
                </c:pt>
                <c:pt idx="174">
                  <c:v>41814</c:v>
                </c:pt>
                <c:pt idx="175">
                  <c:v>41815</c:v>
                </c:pt>
                <c:pt idx="176">
                  <c:v>41816</c:v>
                </c:pt>
                <c:pt idx="177">
                  <c:v>41817</c:v>
                </c:pt>
                <c:pt idx="178">
                  <c:v>41818</c:v>
                </c:pt>
                <c:pt idx="179">
                  <c:v>41819</c:v>
                </c:pt>
                <c:pt idx="180">
                  <c:v>41820</c:v>
                </c:pt>
                <c:pt idx="181">
                  <c:v>41821</c:v>
                </c:pt>
                <c:pt idx="182">
                  <c:v>41822</c:v>
                </c:pt>
                <c:pt idx="183">
                  <c:v>41823</c:v>
                </c:pt>
                <c:pt idx="184">
                  <c:v>41824</c:v>
                </c:pt>
                <c:pt idx="185">
                  <c:v>41825</c:v>
                </c:pt>
                <c:pt idx="186">
                  <c:v>41826</c:v>
                </c:pt>
                <c:pt idx="187">
                  <c:v>41827</c:v>
                </c:pt>
                <c:pt idx="188">
                  <c:v>41828</c:v>
                </c:pt>
                <c:pt idx="189">
                  <c:v>41829</c:v>
                </c:pt>
                <c:pt idx="190">
                  <c:v>41830</c:v>
                </c:pt>
                <c:pt idx="191">
                  <c:v>41831</c:v>
                </c:pt>
                <c:pt idx="192">
                  <c:v>41832</c:v>
                </c:pt>
                <c:pt idx="193">
                  <c:v>41833</c:v>
                </c:pt>
                <c:pt idx="194">
                  <c:v>41834</c:v>
                </c:pt>
                <c:pt idx="195">
                  <c:v>41835</c:v>
                </c:pt>
                <c:pt idx="196">
                  <c:v>41836</c:v>
                </c:pt>
                <c:pt idx="197">
                  <c:v>41837</c:v>
                </c:pt>
                <c:pt idx="198">
                  <c:v>41838</c:v>
                </c:pt>
                <c:pt idx="199">
                  <c:v>41839</c:v>
                </c:pt>
                <c:pt idx="200">
                  <c:v>41840</c:v>
                </c:pt>
                <c:pt idx="201">
                  <c:v>41841</c:v>
                </c:pt>
                <c:pt idx="202">
                  <c:v>41842</c:v>
                </c:pt>
                <c:pt idx="203">
                  <c:v>41843</c:v>
                </c:pt>
                <c:pt idx="204">
                  <c:v>41844</c:v>
                </c:pt>
                <c:pt idx="205">
                  <c:v>41845</c:v>
                </c:pt>
                <c:pt idx="206">
                  <c:v>41846</c:v>
                </c:pt>
                <c:pt idx="207">
                  <c:v>41847</c:v>
                </c:pt>
                <c:pt idx="208">
                  <c:v>41848</c:v>
                </c:pt>
                <c:pt idx="209">
                  <c:v>41849</c:v>
                </c:pt>
                <c:pt idx="210">
                  <c:v>41850</c:v>
                </c:pt>
                <c:pt idx="211">
                  <c:v>41851</c:v>
                </c:pt>
                <c:pt idx="212">
                  <c:v>41852</c:v>
                </c:pt>
                <c:pt idx="213">
                  <c:v>41853</c:v>
                </c:pt>
                <c:pt idx="214">
                  <c:v>41854</c:v>
                </c:pt>
                <c:pt idx="215">
                  <c:v>41855</c:v>
                </c:pt>
                <c:pt idx="216">
                  <c:v>41856</c:v>
                </c:pt>
                <c:pt idx="217">
                  <c:v>41857</c:v>
                </c:pt>
                <c:pt idx="218">
                  <c:v>41858</c:v>
                </c:pt>
                <c:pt idx="219">
                  <c:v>41859</c:v>
                </c:pt>
                <c:pt idx="220">
                  <c:v>41860</c:v>
                </c:pt>
                <c:pt idx="221">
                  <c:v>41861</c:v>
                </c:pt>
                <c:pt idx="222">
                  <c:v>41862</c:v>
                </c:pt>
                <c:pt idx="223">
                  <c:v>41863</c:v>
                </c:pt>
                <c:pt idx="224">
                  <c:v>41864</c:v>
                </c:pt>
                <c:pt idx="225">
                  <c:v>41865</c:v>
                </c:pt>
                <c:pt idx="226">
                  <c:v>41866</c:v>
                </c:pt>
                <c:pt idx="227">
                  <c:v>41867</c:v>
                </c:pt>
                <c:pt idx="228">
                  <c:v>41868</c:v>
                </c:pt>
                <c:pt idx="229">
                  <c:v>41869</c:v>
                </c:pt>
                <c:pt idx="230">
                  <c:v>41870</c:v>
                </c:pt>
                <c:pt idx="231">
                  <c:v>41871</c:v>
                </c:pt>
                <c:pt idx="232">
                  <c:v>41872</c:v>
                </c:pt>
                <c:pt idx="233">
                  <c:v>41873</c:v>
                </c:pt>
                <c:pt idx="234">
                  <c:v>41874</c:v>
                </c:pt>
                <c:pt idx="235">
                  <c:v>41875</c:v>
                </c:pt>
                <c:pt idx="236">
                  <c:v>41876</c:v>
                </c:pt>
                <c:pt idx="237">
                  <c:v>41877</c:v>
                </c:pt>
                <c:pt idx="238">
                  <c:v>41878</c:v>
                </c:pt>
                <c:pt idx="239">
                  <c:v>41879</c:v>
                </c:pt>
                <c:pt idx="240">
                  <c:v>41880</c:v>
                </c:pt>
                <c:pt idx="241">
                  <c:v>41881</c:v>
                </c:pt>
                <c:pt idx="242">
                  <c:v>41882</c:v>
                </c:pt>
                <c:pt idx="243">
                  <c:v>41883</c:v>
                </c:pt>
                <c:pt idx="244">
                  <c:v>41884</c:v>
                </c:pt>
                <c:pt idx="245">
                  <c:v>41885</c:v>
                </c:pt>
                <c:pt idx="246">
                  <c:v>41886</c:v>
                </c:pt>
                <c:pt idx="247">
                  <c:v>41887</c:v>
                </c:pt>
                <c:pt idx="248">
                  <c:v>41888</c:v>
                </c:pt>
                <c:pt idx="249">
                  <c:v>41889</c:v>
                </c:pt>
                <c:pt idx="250">
                  <c:v>41890</c:v>
                </c:pt>
                <c:pt idx="251">
                  <c:v>41891</c:v>
                </c:pt>
                <c:pt idx="252">
                  <c:v>41892</c:v>
                </c:pt>
                <c:pt idx="253">
                  <c:v>41893</c:v>
                </c:pt>
                <c:pt idx="254">
                  <c:v>41894</c:v>
                </c:pt>
                <c:pt idx="255">
                  <c:v>41895</c:v>
                </c:pt>
                <c:pt idx="256">
                  <c:v>41896</c:v>
                </c:pt>
                <c:pt idx="257">
                  <c:v>41897</c:v>
                </c:pt>
                <c:pt idx="258">
                  <c:v>41898</c:v>
                </c:pt>
                <c:pt idx="259">
                  <c:v>41899</c:v>
                </c:pt>
                <c:pt idx="260">
                  <c:v>41900</c:v>
                </c:pt>
                <c:pt idx="261">
                  <c:v>41901</c:v>
                </c:pt>
                <c:pt idx="262">
                  <c:v>41902</c:v>
                </c:pt>
                <c:pt idx="263">
                  <c:v>41903</c:v>
                </c:pt>
                <c:pt idx="264">
                  <c:v>41904</c:v>
                </c:pt>
                <c:pt idx="265">
                  <c:v>41905</c:v>
                </c:pt>
                <c:pt idx="266">
                  <c:v>41906</c:v>
                </c:pt>
                <c:pt idx="267">
                  <c:v>41907</c:v>
                </c:pt>
                <c:pt idx="268">
                  <c:v>41908</c:v>
                </c:pt>
                <c:pt idx="269">
                  <c:v>41909</c:v>
                </c:pt>
                <c:pt idx="270">
                  <c:v>41910</c:v>
                </c:pt>
                <c:pt idx="271">
                  <c:v>41911</c:v>
                </c:pt>
                <c:pt idx="272">
                  <c:v>41912</c:v>
                </c:pt>
                <c:pt idx="273">
                  <c:v>41913</c:v>
                </c:pt>
                <c:pt idx="274">
                  <c:v>41914</c:v>
                </c:pt>
                <c:pt idx="275">
                  <c:v>41915</c:v>
                </c:pt>
                <c:pt idx="276">
                  <c:v>41916</c:v>
                </c:pt>
                <c:pt idx="277">
                  <c:v>41917</c:v>
                </c:pt>
                <c:pt idx="278">
                  <c:v>41918</c:v>
                </c:pt>
                <c:pt idx="279">
                  <c:v>41919</c:v>
                </c:pt>
                <c:pt idx="280">
                  <c:v>41920</c:v>
                </c:pt>
                <c:pt idx="281">
                  <c:v>41921</c:v>
                </c:pt>
                <c:pt idx="282">
                  <c:v>41922</c:v>
                </c:pt>
                <c:pt idx="283">
                  <c:v>41923</c:v>
                </c:pt>
                <c:pt idx="284">
                  <c:v>41924</c:v>
                </c:pt>
                <c:pt idx="285">
                  <c:v>41925</c:v>
                </c:pt>
                <c:pt idx="286">
                  <c:v>41926</c:v>
                </c:pt>
                <c:pt idx="287">
                  <c:v>41927</c:v>
                </c:pt>
                <c:pt idx="288">
                  <c:v>41928</c:v>
                </c:pt>
                <c:pt idx="289">
                  <c:v>41929</c:v>
                </c:pt>
                <c:pt idx="290">
                  <c:v>41930</c:v>
                </c:pt>
                <c:pt idx="291">
                  <c:v>41931</c:v>
                </c:pt>
                <c:pt idx="292">
                  <c:v>41932</c:v>
                </c:pt>
                <c:pt idx="293">
                  <c:v>41933</c:v>
                </c:pt>
                <c:pt idx="294">
                  <c:v>41934</c:v>
                </c:pt>
                <c:pt idx="295">
                  <c:v>41935</c:v>
                </c:pt>
                <c:pt idx="296">
                  <c:v>41936</c:v>
                </c:pt>
                <c:pt idx="297">
                  <c:v>41937</c:v>
                </c:pt>
                <c:pt idx="298">
                  <c:v>41938</c:v>
                </c:pt>
                <c:pt idx="299">
                  <c:v>41939</c:v>
                </c:pt>
                <c:pt idx="300">
                  <c:v>41940</c:v>
                </c:pt>
                <c:pt idx="301">
                  <c:v>41941</c:v>
                </c:pt>
                <c:pt idx="302">
                  <c:v>41942</c:v>
                </c:pt>
                <c:pt idx="303">
                  <c:v>41943</c:v>
                </c:pt>
                <c:pt idx="304">
                  <c:v>41944</c:v>
                </c:pt>
                <c:pt idx="305">
                  <c:v>41945</c:v>
                </c:pt>
                <c:pt idx="306">
                  <c:v>41946</c:v>
                </c:pt>
                <c:pt idx="307">
                  <c:v>41947</c:v>
                </c:pt>
                <c:pt idx="308">
                  <c:v>41948</c:v>
                </c:pt>
                <c:pt idx="309">
                  <c:v>41949</c:v>
                </c:pt>
                <c:pt idx="310">
                  <c:v>41950</c:v>
                </c:pt>
                <c:pt idx="311">
                  <c:v>41951</c:v>
                </c:pt>
                <c:pt idx="312">
                  <c:v>41952</c:v>
                </c:pt>
                <c:pt idx="313">
                  <c:v>41953</c:v>
                </c:pt>
                <c:pt idx="314">
                  <c:v>41954</c:v>
                </c:pt>
                <c:pt idx="315">
                  <c:v>41955</c:v>
                </c:pt>
                <c:pt idx="316">
                  <c:v>41956</c:v>
                </c:pt>
                <c:pt idx="317">
                  <c:v>41957</c:v>
                </c:pt>
                <c:pt idx="318">
                  <c:v>41958</c:v>
                </c:pt>
                <c:pt idx="319">
                  <c:v>41959</c:v>
                </c:pt>
                <c:pt idx="320">
                  <c:v>41960</c:v>
                </c:pt>
                <c:pt idx="321">
                  <c:v>41961</c:v>
                </c:pt>
                <c:pt idx="322">
                  <c:v>41962</c:v>
                </c:pt>
                <c:pt idx="323">
                  <c:v>41963</c:v>
                </c:pt>
                <c:pt idx="324">
                  <c:v>41964</c:v>
                </c:pt>
                <c:pt idx="325">
                  <c:v>41965</c:v>
                </c:pt>
                <c:pt idx="326">
                  <c:v>41966</c:v>
                </c:pt>
                <c:pt idx="327">
                  <c:v>41967</c:v>
                </c:pt>
                <c:pt idx="328">
                  <c:v>41968</c:v>
                </c:pt>
                <c:pt idx="329">
                  <c:v>41969</c:v>
                </c:pt>
                <c:pt idx="330">
                  <c:v>41970</c:v>
                </c:pt>
                <c:pt idx="331">
                  <c:v>41971</c:v>
                </c:pt>
                <c:pt idx="332">
                  <c:v>41972</c:v>
                </c:pt>
                <c:pt idx="333">
                  <c:v>41973</c:v>
                </c:pt>
                <c:pt idx="334">
                  <c:v>41974</c:v>
                </c:pt>
                <c:pt idx="335">
                  <c:v>41975</c:v>
                </c:pt>
                <c:pt idx="336">
                  <c:v>41976</c:v>
                </c:pt>
                <c:pt idx="337">
                  <c:v>41977</c:v>
                </c:pt>
                <c:pt idx="338">
                  <c:v>41978</c:v>
                </c:pt>
                <c:pt idx="339">
                  <c:v>41979</c:v>
                </c:pt>
                <c:pt idx="340">
                  <c:v>41980</c:v>
                </c:pt>
                <c:pt idx="341">
                  <c:v>41981</c:v>
                </c:pt>
                <c:pt idx="342">
                  <c:v>41982</c:v>
                </c:pt>
                <c:pt idx="343">
                  <c:v>41983</c:v>
                </c:pt>
                <c:pt idx="344">
                  <c:v>41984</c:v>
                </c:pt>
                <c:pt idx="345">
                  <c:v>41985</c:v>
                </c:pt>
                <c:pt idx="346">
                  <c:v>41986</c:v>
                </c:pt>
                <c:pt idx="347">
                  <c:v>41987</c:v>
                </c:pt>
                <c:pt idx="348">
                  <c:v>41988</c:v>
                </c:pt>
                <c:pt idx="349">
                  <c:v>41989</c:v>
                </c:pt>
                <c:pt idx="350">
                  <c:v>41990</c:v>
                </c:pt>
                <c:pt idx="351">
                  <c:v>41991</c:v>
                </c:pt>
                <c:pt idx="352">
                  <c:v>41992</c:v>
                </c:pt>
                <c:pt idx="353">
                  <c:v>41993</c:v>
                </c:pt>
                <c:pt idx="354">
                  <c:v>41994</c:v>
                </c:pt>
                <c:pt idx="355">
                  <c:v>41995</c:v>
                </c:pt>
                <c:pt idx="356">
                  <c:v>41996</c:v>
                </c:pt>
                <c:pt idx="357">
                  <c:v>41997</c:v>
                </c:pt>
                <c:pt idx="358">
                  <c:v>41998</c:v>
                </c:pt>
                <c:pt idx="359">
                  <c:v>41999</c:v>
                </c:pt>
                <c:pt idx="360">
                  <c:v>42000</c:v>
                </c:pt>
                <c:pt idx="361">
                  <c:v>42001</c:v>
                </c:pt>
                <c:pt idx="362">
                  <c:v>42002</c:v>
                </c:pt>
                <c:pt idx="363">
                  <c:v>42003</c:v>
                </c:pt>
                <c:pt idx="364">
                  <c:v>42004</c:v>
                </c:pt>
              </c:numCache>
            </c:numRef>
          </c:cat>
          <c:val>
            <c:numRef>
              <c:f>PJMLoad_Hourly_ValidationData!$Q$2:$Q$366</c:f>
              <c:numCache>
                <c:formatCode>General</c:formatCode>
                <c:ptCount val="365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20</c:v>
                </c:pt>
                <c:pt idx="8">
                  <c:v>22</c:v>
                </c:pt>
                <c:pt idx="9">
                  <c:v>23</c:v>
                </c:pt>
                <c:pt idx="10">
                  <c:v>23</c:v>
                </c:pt>
                <c:pt idx="11">
                  <c:v>22</c:v>
                </c:pt>
                <c:pt idx="12">
                  <c:v>22</c:v>
                </c:pt>
                <c:pt idx="13">
                  <c:v>23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  <c:pt idx="20">
                  <c:v>23</c:v>
                </c:pt>
                <c:pt idx="21">
                  <c:v>23</c:v>
                </c:pt>
                <c:pt idx="22">
                  <c:v>23</c:v>
                </c:pt>
                <c:pt idx="23">
                  <c:v>23</c:v>
                </c:pt>
                <c:pt idx="24">
                  <c:v>23</c:v>
                </c:pt>
                <c:pt idx="25">
                  <c:v>23</c:v>
                </c:pt>
                <c:pt idx="26">
                  <c:v>23</c:v>
                </c:pt>
                <c:pt idx="27">
                  <c:v>23</c:v>
                </c:pt>
                <c:pt idx="28">
                  <c:v>22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21</c:v>
                </c:pt>
                <c:pt idx="35">
                  <c:v>22</c:v>
                </c:pt>
                <c:pt idx="36">
                  <c:v>21</c:v>
                </c:pt>
                <c:pt idx="37">
                  <c:v>23</c:v>
                </c:pt>
                <c:pt idx="38">
                  <c:v>22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22</c:v>
                </c:pt>
                <c:pt idx="44">
                  <c:v>22</c:v>
                </c:pt>
                <c:pt idx="45">
                  <c:v>20</c:v>
                </c:pt>
                <c:pt idx="46">
                  <c:v>20</c:v>
                </c:pt>
                <c:pt idx="47">
                  <c:v>19</c:v>
                </c:pt>
                <c:pt idx="48">
                  <c:v>20</c:v>
                </c:pt>
                <c:pt idx="49">
                  <c:v>22</c:v>
                </c:pt>
                <c:pt idx="50">
                  <c:v>19</c:v>
                </c:pt>
                <c:pt idx="51">
                  <c:v>21</c:v>
                </c:pt>
                <c:pt idx="52">
                  <c:v>23</c:v>
                </c:pt>
                <c:pt idx="53">
                  <c:v>22</c:v>
                </c:pt>
                <c:pt idx="54">
                  <c:v>19</c:v>
                </c:pt>
                <c:pt idx="55">
                  <c:v>23</c:v>
                </c:pt>
                <c:pt idx="56">
                  <c:v>23</c:v>
                </c:pt>
                <c:pt idx="57">
                  <c:v>23</c:v>
                </c:pt>
                <c:pt idx="58">
                  <c:v>22</c:v>
                </c:pt>
                <c:pt idx="59">
                  <c:v>23</c:v>
                </c:pt>
                <c:pt idx="60">
                  <c:v>23</c:v>
                </c:pt>
                <c:pt idx="61">
                  <c:v>23</c:v>
                </c:pt>
                <c:pt idx="62">
                  <c:v>23</c:v>
                </c:pt>
                <c:pt idx="63">
                  <c:v>23</c:v>
                </c:pt>
                <c:pt idx="64">
                  <c:v>20</c:v>
                </c:pt>
                <c:pt idx="65">
                  <c:v>22</c:v>
                </c:pt>
                <c:pt idx="66">
                  <c:v>23</c:v>
                </c:pt>
                <c:pt idx="67">
                  <c:v>23</c:v>
                </c:pt>
                <c:pt idx="68">
                  <c:v>23</c:v>
                </c:pt>
                <c:pt idx="69">
                  <c:v>22</c:v>
                </c:pt>
                <c:pt idx="70">
                  <c:v>23</c:v>
                </c:pt>
                <c:pt idx="71">
                  <c:v>21</c:v>
                </c:pt>
                <c:pt idx="72">
                  <c:v>22</c:v>
                </c:pt>
                <c:pt idx="73">
                  <c:v>23</c:v>
                </c:pt>
                <c:pt idx="74">
                  <c:v>23</c:v>
                </c:pt>
                <c:pt idx="75">
                  <c:v>21</c:v>
                </c:pt>
                <c:pt idx="76">
                  <c:v>23</c:v>
                </c:pt>
                <c:pt idx="77">
                  <c:v>22</c:v>
                </c:pt>
                <c:pt idx="78">
                  <c:v>22</c:v>
                </c:pt>
                <c:pt idx="79">
                  <c:v>23</c:v>
                </c:pt>
                <c:pt idx="80">
                  <c:v>23</c:v>
                </c:pt>
                <c:pt idx="81">
                  <c:v>23</c:v>
                </c:pt>
                <c:pt idx="82">
                  <c:v>22</c:v>
                </c:pt>
                <c:pt idx="83">
                  <c:v>23</c:v>
                </c:pt>
                <c:pt idx="84">
                  <c:v>22</c:v>
                </c:pt>
                <c:pt idx="85">
                  <c:v>22</c:v>
                </c:pt>
                <c:pt idx="86">
                  <c:v>22</c:v>
                </c:pt>
                <c:pt idx="87">
                  <c:v>23</c:v>
                </c:pt>
                <c:pt idx="88">
                  <c:v>23</c:v>
                </c:pt>
                <c:pt idx="89">
                  <c:v>23</c:v>
                </c:pt>
                <c:pt idx="90">
                  <c:v>23</c:v>
                </c:pt>
                <c:pt idx="91">
                  <c:v>22</c:v>
                </c:pt>
                <c:pt idx="92">
                  <c:v>23</c:v>
                </c:pt>
                <c:pt idx="93">
                  <c:v>23</c:v>
                </c:pt>
                <c:pt idx="94">
                  <c:v>23</c:v>
                </c:pt>
                <c:pt idx="95">
                  <c:v>22</c:v>
                </c:pt>
                <c:pt idx="96">
                  <c:v>23</c:v>
                </c:pt>
                <c:pt idx="97">
                  <c:v>23</c:v>
                </c:pt>
                <c:pt idx="98">
                  <c:v>23</c:v>
                </c:pt>
                <c:pt idx="99">
                  <c:v>23</c:v>
                </c:pt>
                <c:pt idx="100">
                  <c:v>23</c:v>
                </c:pt>
                <c:pt idx="101">
                  <c:v>23</c:v>
                </c:pt>
                <c:pt idx="102">
                  <c:v>23</c:v>
                </c:pt>
                <c:pt idx="103">
                  <c:v>23</c:v>
                </c:pt>
                <c:pt idx="104">
                  <c:v>23</c:v>
                </c:pt>
                <c:pt idx="105">
                  <c:v>23</c:v>
                </c:pt>
                <c:pt idx="106">
                  <c:v>23</c:v>
                </c:pt>
                <c:pt idx="107">
                  <c:v>23</c:v>
                </c:pt>
                <c:pt idx="108">
                  <c:v>23</c:v>
                </c:pt>
                <c:pt idx="109">
                  <c:v>23</c:v>
                </c:pt>
                <c:pt idx="110">
                  <c:v>22</c:v>
                </c:pt>
                <c:pt idx="111">
                  <c:v>23</c:v>
                </c:pt>
                <c:pt idx="112">
                  <c:v>23</c:v>
                </c:pt>
                <c:pt idx="113">
                  <c:v>23</c:v>
                </c:pt>
                <c:pt idx="114">
                  <c:v>23</c:v>
                </c:pt>
                <c:pt idx="115">
                  <c:v>23</c:v>
                </c:pt>
                <c:pt idx="116">
                  <c:v>22</c:v>
                </c:pt>
                <c:pt idx="117">
                  <c:v>22</c:v>
                </c:pt>
                <c:pt idx="118">
                  <c:v>23</c:v>
                </c:pt>
                <c:pt idx="119">
                  <c:v>22</c:v>
                </c:pt>
                <c:pt idx="120">
                  <c:v>23</c:v>
                </c:pt>
                <c:pt idx="121">
                  <c:v>23</c:v>
                </c:pt>
                <c:pt idx="122">
                  <c:v>23</c:v>
                </c:pt>
                <c:pt idx="123">
                  <c:v>23</c:v>
                </c:pt>
                <c:pt idx="124">
                  <c:v>23</c:v>
                </c:pt>
                <c:pt idx="125">
                  <c:v>23</c:v>
                </c:pt>
                <c:pt idx="126">
                  <c:v>23</c:v>
                </c:pt>
                <c:pt idx="127">
                  <c:v>23</c:v>
                </c:pt>
                <c:pt idx="128">
                  <c:v>23</c:v>
                </c:pt>
                <c:pt idx="129">
                  <c:v>23</c:v>
                </c:pt>
                <c:pt idx="130">
                  <c:v>23</c:v>
                </c:pt>
                <c:pt idx="131">
                  <c:v>23</c:v>
                </c:pt>
                <c:pt idx="132">
                  <c:v>23</c:v>
                </c:pt>
                <c:pt idx="133">
                  <c:v>23</c:v>
                </c:pt>
                <c:pt idx="134">
                  <c:v>23</c:v>
                </c:pt>
                <c:pt idx="135">
                  <c:v>23</c:v>
                </c:pt>
                <c:pt idx="136">
                  <c:v>22</c:v>
                </c:pt>
                <c:pt idx="137">
                  <c:v>22</c:v>
                </c:pt>
                <c:pt idx="138">
                  <c:v>23</c:v>
                </c:pt>
                <c:pt idx="139">
                  <c:v>23</c:v>
                </c:pt>
                <c:pt idx="140">
                  <c:v>23</c:v>
                </c:pt>
                <c:pt idx="141">
                  <c:v>23</c:v>
                </c:pt>
                <c:pt idx="142">
                  <c:v>23</c:v>
                </c:pt>
                <c:pt idx="143">
                  <c:v>23</c:v>
                </c:pt>
                <c:pt idx="144">
                  <c:v>23</c:v>
                </c:pt>
                <c:pt idx="145">
                  <c:v>23</c:v>
                </c:pt>
                <c:pt idx="146">
                  <c:v>23</c:v>
                </c:pt>
                <c:pt idx="147">
                  <c:v>23</c:v>
                </c:pt>
                <c:pt idx="148">
                  <c:v>23</c:v>
                </c:pt>
                <c:pt idx="149">
                  <c:v>22</c:v>
                </c:pt>
                <c:pt idx="150">
                  <c:v>23</c:v>
                </c:pt>
                <c:pt idx="151">
                  <c:v>23</c:v>
                </c:pt>
                <c:pt idx="152">
                  <c:v>23</c:v>
                </c:pt>
                <c:pt idx="153">
                  <c:v>22</c:v>
                </c:pt>
                <c:pt idx="154">
                  <c:v>22</c:v>
                </c:pt>
                <c:pt idx="155">
                  <c:v>23</c:v>
                </c:pt>
                <c:pt idx="156">
                  <c:v>22</c:v>
                </c:pt>
                <c:pt idx="157">
                  <c:v>23</c:v>
                </c:pt>
                <c:pt idx="158">
                  <c:v>23</c:v>
                </c:pt>
                <c:pt idx="159">
                  <c:v>23</c:v>
                </c:pt>
                <c:pt idx="160">
                  <c:v>23</c:v>
                </c:pt>
                <c:pt idx="161">
                  <c:v>22</c:v>
                </c:pt>
                <c:pt idx="162">
                  <c:v>23</c:v>
                </c:pt>
                <c:pt idx="163">
                  <c:v>22</c:v>
                </c:pt>
                <c:pt idx="164">
                  <c:v>23</c:v>
                </c:pt>
                <c:pt idx="165">
                  <c:v>23</c:v>
                </c:pt>
                <c:pt idx="166">
                  <c:v>22</c:v>
                </c:pt>
                <c:pt idx="167">
                  <c:v>23</c:v>
                </c:pt>
                <c:pt idx="168">
                  <c:v>23</c:v>
                </c:pt>
                <c:pt idx="169">
                  <c:v>23</c:v>
                </c:pt>
                <c:pt idx="170">
                  <c:v>23</c:v>
                </c:pt>
                <c:pt idx="171">
                  <c:v>23</c:v>
                </c:pt>
                <c:pt idx="172">
                  <c:v>23</c:v>
                </c:pt>
                <c:pt idx="173">
                  <c:v>22</c:v>
                </c:pt>
                <c:pt idx="174">
                  <c:v>23</c:v>
                </c:pt>
                <c:pt idx="175">
                  <c:v>22</c:v>
                </c:pt>
                <c:pt idx="176">
                  <c:v>23</c:v>
                </c:pt>
                <c:pt idx="177">
                  <c:v>23</c:v>
                </c:pt>
                <c:pt idx="178">
                  <c:v>23</c:v>
                </c:pt>
                <c:pt idx="179">
                  <c:v>23</c:v>
                </c:pt>
                <c:pt idx="180">
                  <c:v>22</c:v>
                </c:pt>
                <c:pt idx="181">
                  <c:v>23</c:v>
                </c:pt>
                <c:pt idx="182">
                  <c:v>23</c:v>
                </c:pt>
                <c:pt idx="183">
                  <c:v>23</c:v>
                </c:pt>
                <c:pt idx="184">
                  <c:v>23</c:v>
                </c:pt>
                <c:pt idx="185">
                  <c:v>23</c:v>
                </c:pt>
                <c:pt idx="186">
                  <c:v>23</c:v>
                </c:pt>
                <c:pt idx="187">
                  <c:v>23</c:v>
                </c:pt>
                <c:pt idx="188">
                  <c:v>23</c:v>
                </c:pt>
                <c:pt idx="189">
                  <c:v>23</c:v>
                </c:pt>
                <c:pt idx="190">
                  <c:v>22</c:v>
                </c:pt>
                <c:pt idx="191">
                  <c:v>23</c:v>
                </c:pt>
                <c:pt idx="192">
                  <c:v>23</c:v>
                </c:pt>
                <c:pt idx="193">
                  <c:v>23</c:v>
                </c:pt>
                <c:pt idx="194">
                  <c:v>20</c:v>
                </c:pt>
                <c:pt idx="195">
                  <c:v>23</c:v>
                </c:pt>
                <c:pt idx="196">
                  <c:v>23</c:v>
                </c:pt>
                <c:pt idx="197">
                  <c:v>22</c:v>
                </c:pt>
                <c:pt idx="198">
                  <c:v>22</c:v>
                </c:pt>
                <c:pt idx="199">
                  <c:v>22</c:v>
                </c:pt>
                <c:pt idx="200">
                  <c:v>22</c:v>
                </c:pt>
                <c:pt idx="201">
                  <c:v>23</c:v>
                </c:pt>
                <c:pt idx="202">
                  <c:v>23</c:v>
                </c:pt>
                <c:pt idx="203">
                  <c:v>23</c:v>
                </c:pt>
                <c:pt idx="204">
                  <c:v>23</c:v>
                </c:pt>
                <c:pt idx="205">
                  <c:v>22</c:v>
                </c:pt>
                <c:pt idx="206">
                  <c:v>23</c:v>
                </c:pt>
                <c:pt idx="207">
                  <c:v>23</c:v>
                </c:pt>
                <c:pt idx="208">
                  <c:v>22</c:v>
                </c:pt>
                <c:pt idx="209">
                  <c:v>23</c:v>
                </c:pt>
                <c:pt idx="210">
                  <c:v>23</c:v>
                </c:pt>
                <c:pt idx="211">
                  <c:v>23</c:v>
                </c:pt>
                <c:pt idx="212">
                  <c:v>23</c:v>
                </c:pt>
                <c:pt idx="213">
                  <c:v>23</c:v>
                </c:pt>
                <c:pt idx="214">
                  <c:v>23</c:v>
                </c:pt>
                <c:pt idx="215">
                  <c:v>23</c:v>
                </c:pt>
                <c:pt idx="216">
                  <c:v>23</c:v>
                </c:pt>
                <c:pt idx="217">
                  <c:v>23</c:v>
                </c:pt>
                <c:pt idx="218">
                  <c:v>23</c:v>
                </c:pt>
                <c:pt idx="219">
                  <c:v>23</c:v>
                </c:pt>
                <c:pt idx="220">
                  <c:v>23</c:v>
                </c:pt>
                <c:pt idx="221">
                  <c:v>23</c:v>
                </c:pt>
                <c:pt idx="222">
                  <c:v>23</c:v>
                </c:pt>
                <c:pt idx="223">
                  <c:v>23</c:v>
                </c:pt>
                <c:pt idx="224">
                  <c:v>23</c:v>
                </c:pt>
                <c:pt idx="225">
                  <c:v>23</c:v>
                </c:pt>
                <c:pt idx="226">
                  <c:v>23</c:v>
                </c:pt>
                <c:pt idx="227">
                  <c:v>23</c:v>
                </c:pt>
                <c:pt idx="228">
                  <c:v>23</c:v>
                </c:pt>
                <c:pt idx="229">
                  <c:v>23</c:v>
                </c:pt>
                <c:pt idx="230">
                  <c:v>22</c:v>
                </c:pt>
                <c:pt idx="231">
                  <c:v>23</c:v>
                </c:pt>
                <c:pt idx="232">
                  <c:v>23</c:v>
                </c:pt>
                <c:pt idx="233">
                  <c:v>23</c:v>
                </c:pt>
                <c:pt idx="234">
                  <c:v>23</c:v>
                </c:pt>
                <c:pt idx="235">
                  <c:v>23</c:v>
                </c:pt>
                <c:pt idx="236">
                  <c:v>22</c:v>
                </c:pt>
                <c:pt idx="237">
                  <c:v>23</c:v>
                </c:pt>
                <c:pt idx="238">
                  <c:v>22</c:v>
                </c:pt>
                <c:pt idx="239">
                  <c:v>23</c:v>
                </c:pt>
                <c:pt idx="240">
                  <c:v>23</c:v>
                </c:pt>
                <c:pt idx="241">
                  <c:v>23</c:v>
                </c:pt>
                <c:pt idx="242">
                  <c:v>22</c:v>
                </c:pt>
                <c:pt idx="243">
                  <c:v>23</c:v>
                </c:pt>
                <c:pt idx="244">
                  <c:v>23</c:v>
                </c:pt>
                <c:pt idx="245">
                  <c:v>23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20</c:v>
                </c:pt>
                <c:pt idx="251">
                  <c:v>23</c:v>
                </c:pt>
                <c:pt idx="252">
                  <c:v>22</c:v>
                </c:pt>
                <c:pt idx="253">
                  <c:v>22</c:v>
                </c:pt>
                <c:pt idx="254">
                  <c:v>23</c:v>
                </c:pt>
                <c:pt idx="255">
                  <c:v>23</c:v>
                </c:pt>
                <c:pt idx="256">
                  <c:v>23</c:v>
                </c:pt>
                <c:pt idx="257">
                  <c:v>23</c:v>
                </c:pt>
                <c:pt idx="258">
                  <c:v>23</c:v>
                </c:pt>
                <c:pt idx="259">
                  <c:v>22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23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23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23</c:v>
                </c:pt>
                <c:pt idx="276">
                  <c:v>23</c:v>
                </c:pt>
                <c:pt idx="277">
                  <c:v>23</c:v>
                </c:pt>
                <c:pt idx="278">
                  <c:v>23</c:v>
                </c:pt>
                <c:pt idx="279">
                  <c:v>23</c:v>
                </c:pt>
                <c:pt idx="280">
                  <c:v>23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23</c:v>
                </c:pt>
                <c:pt idx="286">
                  <c:v>22</c:v>
                </c:pt>
                <c:pt idx="287">
                  <c:v>22</c:v>
                </c:pt>
                <c:pt idx="288">
                  <c:v>23</c:v>
                </c:pt>
                <c:pt idx="289">
                  <c:v>23</c:v>
                </c:pt>
                <c:pt idx="290">
                  <c:v>23</c:v>
                </c:pt>
                <c:pt idx="291">
                  <c:v>22</c:v>
                </c:pt>
                <c:pt idx="292">
                  <c:v>21</c:v>
                </c:pt>
                <c:pt idx="293">
                  <c:v>23</c:v>
                </c:pt>
                <c:pt idx="294">
                  <c:v>21</c:v>
                </c:pt>
                <c:pt idx="295">
                  <c:v>23</c:v>
                </c:pt>
                <c:pt idx="296">
                  <c:v>22</c:v>
                </c:pt>
                <c:pt idx="297">
                  <c:v>23</c:v>
                </c:pt>
                <c:pt idx="298">
                  <c:v>22</c:v>
                </c:pt>
                <c:pt idx="299">
                  <c:v>19</c:v>
                </c:pt>
                <c:pt idx="300">
                  <c:v>23</c:v>
                </c:pt>
                <c:pt idx="301">
                  <c:v>23</c:v>
                </c:pt>
                <c:pt idx="302">
                  <c:v>22</c:v>
                </c:pt>
                <c:pt idx="303">
                  <c:v>23</c:v>
                </c:pt>
                <c:pt idx="304">
                  <c:v>22</c:v>
                </c:pt>
                <c:pt idx="305">
                  <c:v>23</c:v>
                </c:pt>
                <c:pt idx="306">
                  <c:v>22</c:v>
                </c:pt>
                <c:pt idx="307">
                  <c:v>23</c:v>
                </c:pt>
                <c:pt idx="308">
                  <c:v>22</c:v>
                </c:pt>
                <c:pt idx="309">
                  <c:v>23</c:v>
                </c:pt>
                <c:pt idx="310">
                  <c:v>22</c:v>
                </c:pt>
                <c:pt idx="311">
                  <c:v>23</c:v>
                </c:pt>
                <c:pt idx="312">
                  <c:v>22</c:v>
                </c:pt>
                <c:pt idx="313">
                  <c:v>22</c:v>
                </c:pt>
                <c:pt idx="314">
                  <c:v>22</c:v>
                </c:pt>
                <c:pt idx="315">
                  <c:v>23</c:v>
                </c:pt>
                <c:pt idx="316">
                  <c:v>22</c:v>
                </c:pt>
                <c:pt idx="317">
                  <c:v>7</c:v>
                </c:pt>
                <c:pt idx="318">
                  <c:v>20</c:v>
                </c:pt>
                <c:pt idx="319">
                  <c:v>23</c:v>
                </c:pt>
                <c:pt idx="320">
                  <c:v>22</c:v>
                </c:pt>
                <c:pt idx="321">
                  <c:v>22</c:v>
                </c:pt>
                <c:pt idx="322">
                  <c:v>23</c:v>
                </c:pt>
                <c:pt idx="323">
                  <c:v>23</c:v>
                </c:pt>
                <c:pt idx="324">
                  <c:v>23</c:v>
                </c:pt>
                <c:pt idx="325">
                  <c:v>23</c:v>
                </c:pt>
                <c:pt idx="326">
                  <c:v>23</c:v>
                </c:pt>
                <c:pt idx="327">
                  <c:v>23</c:v>
                </c:pt>
                <c:pt idx="328">
                  <c:v>23</c:v>
                </c:pt>
                <c:pt idx="329">
                  <c:v>23</c:v>
                </c:pt>
                <c:pt idx="330">
                  <c:v>23</c:v>
                </c:pt>
                <c:pt idx="331">
                  <c:v>23</c:v>
                </c:pt>
                <c:pt idx="332">
                  <c:v>23</c:v>
                </c:pt>
                <c:pt idx="333">
                  <c:v>23</c:v>
                </c:pt>
                <c:pt idx="334">
                  <c:v>23</c:v>
                </c:pt>
                <c:pt idx="335">
                  <c:v>23</c:v>
                </c:pt>
                <c:pt idx="336">
                  <c:v>23</c:v>
                </c:pt>
                <c:pt idx="337">
                  <c:v>22</c:v>
                </c:pt>
                <c:pt idx="338">
                  <c:v>23</c:v>
                </c:pt>
                <c:pt idx="339">
                  <c:v>23</c:v>
                </c:pt>
                <c:pt idx="340">
                  <c:v>23</c:v>
                </c:pt>
                <c:pt idx="341">
                  <c:v>23</c:v>
                </c:pt>
                <c:pt idx="342">
                  <c:v>23</c:v>
                </c:pt>
                <c:pt idx="343">
                  <c:v>21</c:v>
                </c:pt>
                <c:pt idx="344">
                  <c:v>23</c:v>
                </c:pt>
                <c:pt idx="345">
                  <c:v>23</c:v>
                </c:pt>
                <c:pt idx="346">
                  <c:v>23</c:v>
                </c:pt>
                <c:pt idx="347">
                  <c:v>23</c:v>
                </c:pt>
                <c:pt idx="348">
                  <c:v>23</c:v>
                </c:pt>
                <c:pt idx="349">
                  <c:v>23</c:v>
                </c:pt>
                <c:pt idx="350">
                  <c:v>23</c:v>
                </c:pt>
                <c:pt idx="351">
                  <c:v>23</c:v>
                </c:pt>
                <c:pt idx="352">
                  <c:v>23</c:v>
                </c:pt>
                <c:pt idx="353">
                  <c:v>22</c:v>
                </c:pt>
                <c:pt idx="354">
                  <c:v>23</c:v>
                </c:pt>
                <c:pt idx="355">
                  <c:v>23</c:v>
                </c:pt>
                <c:pt idx="356">
                  <c:v>23</c:v>
                </c:pt>
                <c:pt idx="357">
                  <c:v>23</c:v>
                </c:pt>
                <c:pt idx="358">
                  <c:v>23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23</c:v>
                </c:pt>
                <c:pt idx="363">
                  <c:v>23</c:v>
                </c:pt>
                <c:pt idx="364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D92-4E32-9016-02675135F397}"/>
            </c:ext>
          </c:extLst>
        </c:ser>
        <c:ser>
          <c:idx val="6"/>
          <c:order val="6"/>
          <c:tx>
            <c:strRef>
              <c:f>PJMLoad_Hourly_ValidationData!$R$1</c:f>
              <c:strCache>
                <c:ptCount val="1"/>
                <c:pt idx="0">
                  <c:v>2014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PJMLoad_Hourly_ValidationData!$K$2:$K$366</c:f>
              <c:numCache>
                <c:formatCode>m/d/yyyy</c:formatCode>
                <c:ptCount val="365"/>
                <c:pt idx="0">
                  <c:v>41640</c:v>
                </c:pt>
                <c:pt idx="1">
                  <c:v>41641</c:v>
                </c:pt>
                <c:pt idx="2">
                  <c:v>41642</c:v>
                </c:pt>
                <c:pt idx="3">
                  <c:v>41643</c:v>
                </c:pt>
                <c:pt idx="4">
                  <c:v>41644</c:v>
                </c:pt>
                <c:pt idx="5">
                  <c:v>41645</c:v>
                </c:pt>
                <c:pt idx="6">
                  <c:v>41646</c:v>
                </c:pt>
                <c:pt idx="7">
                  <c:v>41647</c:v>
                </c:pt>
                <c:pt idx="8">
                  <c:v>41648</c:v>
                </c:pt>
                <c:pt idx="9">
                  <c:v>41649</c:v>
                </c:pt>
                <c:pt idx="10">
                  <c:v>41650</c:v>
                </c:pt>
                <c:pt idx="11">
                  <c:v>41651</c:v>
                </c:pt>
                <c:pt idx="12">
                  <c:v>41652</c:v>
                </c:pt>
                <c:pt idx="13">
                  <c:v>41653</c:v>
                </c:pt>
                <c:pt idx="14">
                  <c:v>41654</c:v>
                </c:pt>
                <c:pt idx="15">
                  <c:v>41655</c:v>
                </c:pt>
                <c:pt idx="16">
                  <c:v>41656</c:v>
                </c:pt>
                <c:pt idx="17">
                  <c:v>41657</c:v>
                </c:pt>
                <c:pt idx="18">
                  <c:v>41658</c:v>
                </c:pt>
                <c:pt idx="19">
                  <c:v>41659</c:v>
                </c:pt>
                <c:pt idx="20">
                  <c:v>41660</c:v>
                </c:pt>
                <c:pt idx="21">
                  <c:v>41661</c:v>
                </c:pt>
                <c:pt idx="22">
                  <c:v>41662</c:v>
                </c:pt>
                <c:pt idx="23">
                  <c:v>41663</c:v>
                </c:pt>
                <c:pt idx="24">
                  <c:v>41664</c:v>
                </c:pt>
                <c:pt idx="25">
                  <c:v>41665</c:v>
                </c:pt>
                <c:pt idx="26">
                  <c:v>41666</c:v>
                </c:pt>
                <c:pt idx="27">
                  <c:v>41667</c:v>
                </c:pt>
                <c:pt idx="28">
                  <c:v>41668</c:v>
                </c:pt>
                <c:pt idx="29">
                  <c:v>41669</c:v>
                </c:pt>
                <c:pt idx="30">
                  <c:v>41670</c:v>
                </c:pt>
                <c:pt idx="31">
                  <c:v>41671</c:v>
                </c:pt>
                <c:pt idx="32">
                  <c:v>41672</c:v>
                </c:pt>
                <c:pt idx="33">
                  <c:v>41673</c:v>
                </c:pt>
                <c:pt idx="34">
                  <c:v>41674</c:v>
                </c:pt>
                <c:pt idx="35">
                  <c:v>41675</c:v>
                </c:pt>
                <c:pt idx="36">
                  <c:v>41676</c:v>
                </c:pt>
                <c:pt idx="37">
                  <c:v>41677</c:v>
                </c:pt>
                <c:pt idx="38">
                  <c:v>41678</c:v>
                </c:pt>
                <c:pt idx="39">
                  <c:v>41679</c:v>
                </c:pt>
                <c:pt idx="40">
                  <c:v>41680</c:v>
                </c:pt>
                <c:pt idx="41">
                  <c:v>41681</c:v>
                </c:pt>
                <c:pt idx="42">
                  <c:v>41682</c:v>
                </c:pt>
                <c:pt idx="43">
                  <c:v>41683</c:v>
                </c:pt>
                <c:pt idx="44">
                  <c:v>41684</c:v>
                </c:pt>
                <c:pt idx="45">
                  <c:v>41685</c:v>
                </c:pt>
                <c:pt idx="46">
                  <c:v>41686</c:v>
                </c:pt>
                <c:pt idx="47">
                  <c:v>41687</c:v>
                </c:pt>
                <c:pt idx="48">
                  <c:v>41688</c:v>
                </c:pt>
                <c:pt idx="49">
                  <c:v>41689</c:v>
                </c:pt>
                <c:pt idx="50">
                  <c:v>41690</c:v>
                </c:pt>
                <c:pt idx="51">
                  <c:v>41691</c:v>
                </c:pt>
                <c:pt idx="52">
                  <c:v>41692</c:v>
                </c:pt>
                <c:pt idx="53">
                  <c:v>41693</c:v>
                </c:pt>
                <c:pt idx="54">
                  <c:v>41694</c:v>
                </c:pt>
                <c:pt idx="55">
                  <c:v>41695</c:v>
                </c:pt>
                <c:pt idx="56">
                  <c:v>41696</c:v>
                </c:pt>
                <c:pt idx="57">
                  <c:v>41697</c:v>
                </c:pt>
                <c:pt idx="58">
                  <c:v>41698</c:v>
                </c:pt>
                <c:pt idx="59">
                  <c:v>41699</c:v>
                </c:pt>
                <c:pt idx="60">
                  <c:v>41700</c:v>
                </c:pt>
                <c:pt idx="61">
                  <c:v>41701</c:v>
                </c:pt>
                <c:pt idx="62">
                  <c:v>41702</c:v>
                </c:pt>
                <c:pt idx="63">
                  <c:v>41703</c:v>
                </c:pt>
                <c:pt idx="64">
                  <c:v>41704</c:v>
                </c:pt>
                <c:pt idx="65">
                  <c:v>41705</c:v>
                </c:pt>
                <c:pt idx="66">
                  <c:v>41706</c:v>
                </c:pt>
                <c:pt idx="67">
                  <c:v>41707</c:v>
                </c:pt>
                <c:pt idx="68">
                  <c:v>41708</c:v>
                </c:pt>
                <c:pt idx="69">
                  <c:v>41709</c:v>
                </c:pt>
                <c:pt idx="70">
                  <c:v>41710</c:v>
                </c:pt>
                <c:pt idx="71">
                  <c:v>41711</c:v>
                </c:pt>
                <c:pt idx="72">
                  <c:v>41712</c:v>
                </c:pt>
                <c:pt idx="73">
                  <c:v>41713</c:v>
                </c:pt>
                <c:pt idx="74">
                  <c:v>41714</c:v>
                </c:pt>
                <c:pt idx="75">
                  <c:v>41715</c:v>
                </c:pt>
                <c:pt idx="76">
                  <c:v>41716</c:v>
                </c:pt>
                <c:pt idx="77">
                  <c:v>41717</c:v>
                </c:pt>
                <c:pt idx="78">
                  <c:v>41718</c:v>
                </c:pt>
                <c:pt idx="79">
                  <c:v>41719</c:v>
                </c:pt>
                <c:pt idx="80">
                  <c:v>41720</c:v>
                </c:pt>
                <c:pt idx="81">
                  <c:v>41721</c:v>
                </c:pt>
                <c:pt idx="82">
                  <c:v>41722</c:v>
                </c:pt>
                <c:pt idx="83">
                  <c:v>41723</c:v>
                </c:pt>
                <c:pt idx="84">
                  <c:v>41724</c:v>
                </c:pt>
                <c:pt idx="85">
                  <c:v>41725</c:v>
                </c:pt>
                <c:pt idx="86">
                  <c:v>41726</c:v>
                </c:pt>
                <c:pt idx="87">
                  <c:v>41727</c:v>
                </c:pt>
                <c:pt idx="88">
                  <c:v>41728</c:v>
                </c:pt>
                <c:pt idx="89">
                  <c:v>41729</c:v>
                </c:pt>
                <c:pt idx="90">
                  <c:v>41730</c:v>
                </c:pt>
                <c:pt idx="91">
                  <c:v>41731</c:v>
                </c:pt>
                <c:pt idx="92">
                  <c:v>41732</c:v>
                </c:pt>
                <c:pt idx="93">
                  <c:v>41733</c:v>
                </c:pt>
                <c:pt idx="94">
                  <c:v>41734</c:v>
                </c:pt>
                <c:pt idx="95">
                  <c:v>41735</c:v>
                </c:pt>
                <c:pt idx="96">
                  <c:v>41736</c:v>
                </c:pt>
                <c:pt idx="97">
                  <c:v>41737</c:v>
                </c:pt>
                <c:pt idx="98">
                  <c:v>41738</c:v>
                </c:pt>
                <c:pt idx="99">
                  <c:v>41739</c:v>
                </c:pt>
                <c:pt idx="100">
                  <c:v>41740</c:v>
                </c:pt>
                <c:pt idx="101">
                  <c:v>41741</c:v>
                </c:pt>
                <c:pt idx="102">
                  <c:v>41742</c:v>
                </c:pt>
                <c:pt idx="103">
                  <c:v>41743</c:v>
                </c:pt>
                <c:pt idx="104">
                  <c:v>41744</c:v>
                </c:pt>
                <c:pt idx="105">
                  <c:v>41745</c:v>
                </c:pt>
                <c:pt idx="106">
                  <c:v>41746</c:v>
                </c:pt>
                <c:pt idx="107">
                  <c:v>41747</c:v>
                </c:pt>
                <c:pt idx="108">
                  <c:v>41748</c:v>
                </c:pt>
                <c:pt idx="109">
                  <c:v>41749</c:v>
                </c:pt>
                <c:pt idx="110">
                  <c:v>41750</c:v>
                </c:pt>
                <c:pt idx="111">
                  <c:v>41751</c:v>
                </c:pt>
                <c:pt idx="112">
                  <c:v>41752</c:v>
                </c:pt>
                <c:pt idx="113">
                  <c:v>41753</c:v>
                </c:pt>
                <c:pt idx="114">
                  <c:v>41754</c:v>
                </c:pt>
                <c:pt idx="115">
                  <c:v>41755</c:v>
                </c:pt>
                <c:pt idx="116">
                  <c:v>41756</c:v>
                </c:pt>
                <c:pt idx="117">
                  <c:v>41757</c:v>
                </c:pt>
                <c:pt idx="118">
                  <c:v>41758</c:v>
                </c:pt>
                <c:pt idx="119">
                  <c:v>41759</c:v>
                </c:pt>
                <c:pt idx="120">
                  <c:v>41760</c:v>
                </c:pt>
                <c:pt idx="121">
                  <c:v>41761</c:v>
                </c:pt>
                <c:pt idx="122">
                  <c:v>41762</c:v>
                </c:pt>
                <c:pt idx="123">
                  <c:v>41763</c:v>
                </c:pt>
                <c:pt idx="124">
                  <c:v>41764</c:v>
                </c:pt>
                <c:pt idx="125">
                  <c:v>41765</c:v>
                </c:pt>
                <c:pt idx="126">
                  <c:v>41766</c:v>
                </c:pt>
                <c:pt idx="127">
                  <c:v>41767</c:v>
                </c:pt>
                <c:pt idx="128">
                  <c:v>41768</c:v>
                </c:pt>
                <c:pt idx="129">
                  <c:v>41769</c:v>
                </c:pt>
                <c:pt idx="130">
                  <c:v>41770</c:v>
                </c:pt>
                <c:pt idx="131">
                  <c:v>41771</c:v>
                </c:pt>
                <c:pt idx="132">
                  <c:v>41772</c:v>
                </c:pt>
                <c:pt idx="133">
                  <c:v>41773</c:v>
                </c:pt>
                <c:pt idx="134">
                  <c:v>41774</c:v>
                </c:pt>
                <c:pt idx="135">
                  <c:v>41775</c:v>
                </c:pt>
                <c:pt idx="136">
                  <c:v>41776</c:v>
                </c:pt>
                <c:pt idx="137">
                  <c:v>41777</c:v>
                </c:pt>
                <c:pt idx="138">
                  <c:v>41778</c:v>
                </c:pt>
                <c:pt idx="139">
                  <c:v>41779</c:v>
                </c:pt>
                <c:pt idx="140">
                  <c:v>41780</c:v>
                </c:pt>
                <c:pt idx="141">
                  <c:v>41781</c:v>
                </c:pt>
                <c:pt idx="142">
                  <c:v>41782</c:v>
                </c:pt>
                <c:pt idx="143">
                  <c:v>41783</c:v>
                </c:pt>
                <c:pt idx="144">
                  <c:v>41784</c:v>
                </c:pt>
                <c:pt idx="145">
                  <c:v>41785</c:v>
                </c:pt>
                <c:pt idx="146">
                  <c:v>41786</c:v>
                </c:pt>
                <c:pt idx="147">
                  <c:v>41787</c:v>
                </c:pt>
                <c:pt idx="148">
                  <c:v>41788</c:v>
                </c:pt>
                <c:pt idx="149">
                  <c:v>41789</c:v>
                </c:pt>
                <c:pt idx="150">
                  <c:v>41790</c:v>
                </c:pt>
                <c:pt idx="151">
                  <c:v>41791</c:v>
                </c:pt>
                <c:pt idx="152">
                  <c:v>41792</c:v>
                </c:pt>
                <c:pt idx="153">
                  <c:v>41793</c:v>
                </c:pt>
                <c:pt idx="154">
                  <c:v>41794</c:v>
                </c:pt>
                <c:pt idx="155">
                  <c:v>41795</c:v>
                </c:pt>
                <c:pt idx="156">
                  <c:v>41796</c:v>
                </c:pt>
                <c:pt idx="157">
                  <c:v>41797</c:v>
                </c:pt>
                <c:pt idx="158">
                  <c:v>41798</c:v>
                </c:pt>
                <c:pt idx="159">
                  <c:v>41799</c:v>
                </c:pt>
                <c:pt idx="160">
                  <c:v>41800</c:v>
                </c:pt>
                <c:pt idx="161">
                  <c:v>41801</c:v>
                </c:pt>
                <c:pt idx="162">
                  <c:v>41802</c:v>
                </c:pt>
                <c:pt idx="163">
                  <c:v>41803</c:v>
                </c:pt>
                <c:pt idx="164">
                  <c:v>41804</c:v>
                </c:pt>
                <c:pt idx="165">
                  <c:v>41805</c:v>
                </c:pt>
                <c:pt idx="166">
                  <c:v>41806</c:v>
                </c:pt>
                <c:pt idx="167">
                  <c:v>41807</c:v>
                </c:pt>
                <c:pt idx="168">
                  <c:v>41808</c:v>
                </c:pt>
                <c:pt idx="169">
                  <c:v>41809</c:v>
                </c:pt>
                <c:pt idx="170">
                  <c:v>41810</c:v>
                </c:pt>
                <c:pt idx="171">
                  <c:v>41811</c:v>
                </c:pt>
                <c:pt idx="172">
                  <c:v>41812</c:v>
                </c:pt>
                <c:pt idx="173">
                  <c:v>41813</c:v>
                </c:pt>
                <c:pt idx="174">
                  <c:v>41814</c:v>
                </c:pt>
                <c:pt idx="175">
                  <c:v>41815</c:v>
                </c:pt>
                <c:pt idx="176">
                  <c:v>41816</c:v>
                </c:pt>
                <c:pt idx="177">
                  <c:v>41817</c:v>
                </c:pt>
                <c:pt idx="178">
                  <c:v>41818</c:v>
                </c:pt>
                <c:pt idx="179">
                  <c:v>41819</c:v>
                </c:pt>
                <c:pt idx="180">
                  <c:v>41820</c:v>
                </c:pt>
                <c:pt idx="181">
                  <c:v>41821</c:v>
                </c:pt>
                <c:pt idx="182">
                  <c:v>41822</c:v>
                </c:pt>
                <c:pt idx="183">
                  <c:v>41823</c:v>
                </c:pt>
                <c:pt idx="184">
                  <c:v>41824</c:v>
                </c:pt>
                <c:pt idx="185">
                  <c:v>41825</c:v>
                </c:pt>
                <c:pt idx="186">
                  <c:v>41826</c:v>
                </c:pt>
                <c:pt idx="187">
                  <c:v>41827</c:v>
                </c:pt>
                <c:pt idx="188">
                  <c:v>41828</c:v>
                </c:pt>
                <c:pt idx="189">
                  <c:v>41829</c:v>
                </c:pt>
                <c:pt idx="190">
                  <c:v>41830</c:v>
                </c:pt>
                <c:pt idx="191">
                  <c:v>41831</c:v>
                </c:pt>
                <c:pt idx="192">
                  <c:v>41832</c:v>
                </c:pt>
                <c:pt idx="193">
                  <c:v>41833</c:v>
                </c:pt>
                <c:pt idx="194">
                  <c:v>41834</c:v>
                </c:pt>
                <c:pt idx="195">
                  <c:v>41835</c:v>
                </c:pt>
                <c:pt idx="196">
                  <c:v>41836</c:v>
                </c:pt>
                <c:pt idx="197">
                  <c:v>41837</c:v>
                </c:pt>
                <c:pt idx="198">
                  <c:v>41838</c:v>
                </c:pt>
                <c:pt idx="199">
                  <c:v>41839</c:v>
                </c:pt>
                <c:pt idx="200">
                  <c:v>41840</c:v>
                </c:pt>
                <c:pt idx="201">
                  <c:v>41841</c:v>
                </c:pt>
                <c:pt idx="202">
                  <c:v>41842</c:v>
                </c:pt>
                <c:pt idx="203">
                  <c:v>41843</c:v>
                </c:pt>
                <c:pt idx="204">
                  <c:v>41844</c:v>
                </c:pt>
                <c:pt idx="205">
                  <c:v>41845</c:v>
                </c:pt>
                <c:pt idx="206">
                  <c:v>41846</c:v>
                </c:pt>
                <c:pt idx="207">
                  <c:v>41847</c:v>
                </c:pt>
                <c:pt idx="208">
                  <c:v>41848</c:v>
                </c:pt>
                <c:pt idx="209">
                  <c:v>41849</c:v>
                </c:pt>
                <c:pt idx="210">
                  <c:v>41850</c:v>
                </c:pt>
                <c:pt idx="211">
                  <c:v>41851</c:v>
                </c:pt>
                <c:pt idx="212">
                  <c:v>41852</c:v>
                </c:pt>
                <c:pt idx="213">
                  <c:v>41853</c:v>
                </c:pt>
                <c:pt idx="214">
                  <c:v>41854</c:v>
                </c:pt>
                <c:pt idx="215">
                  <c:v>41855</c:v>
                </c:pt>
                <c:pt idx="216">
                  <c:v>41856</c:v>
                </c:pt>
                <c:pt idx="217">
                  <c:v>41857</c:v>
                </c:pt>
                <c:pt idx="218">
                  <c:v>41858</c:v>
                </c:pt>
                <c:pt idx="219">
                  <c:v>41859</c:v>
                </c:pt>
                <c:pt idx="220">
                  <c:v>41860</c:v>
                </c:pt>
                <c:pt idx="221">
                  <c:v>41861</c:v>
                </c:pt>
                <c:pt idx="222">
                  <c:v>41862</c:v>
                </c:pt>
                <c:pt idx="223">
                  <c:v>41863</c:v>
                </c:pt>
                <c:pt idx="224">
                  <c:v>41864</c:v>
                </c:pt>
                <c:pt idx="225">
                  <c:v>41865</c:v>
                </c:pt>
                <c:pt idx="226">
                  <c:v>41866</c:v>
                </c:pt>
                <c:pt idx="227">
                  <c:v>41867</c:v>
                </c:pt>
                <c:pt idx="228">
                  <c:v>41868</c:v>
                </c:pt>
                <c:pt idx="229">
                  <c:v>41869</c:v>
                </c:pt>
                <c:pt idx="230">
                  <c:v>41870</c:v>
                </c:pt>
                <c:pt idx="231">
                  <c:v>41871</c:v>
                </c:pt>
                <c:pt idx="232">
                  <c:v>41872</c:v>
                </c:pt>
                <c:pt idx="233">
                  <c:v>41873</c:v>
                </c:pt>
                <c:pt idx="234">
                  <c:v>41874</c:v>
                </c:pt>
                <c:pt idx="235">
                  <c:v>41875</c:v>
                </c:pt>
                <c:pt idx="236">
                  <c:v>41876</c:v>
                </c:pt>
                <c:pt idx="237">
                  <c:v>41877</c:v>
                </c:pt>
                <c:pt idx="238">
                  <c:v>41878</c:v>
                </c:pt>
                <c:pt idx="239">
                  <c:v>41879</c:v>
                </c:pt>
                <c:pt idx="240">
                  <c:v>41880</c:v>
                </c:pt>
                <c:pt idx="241">
                  <c:v>41881</c:v>
                </c:pt>
                <c:pt idx="242">
                  <c:v>41882</c:v>
                </c:pt>
                <c:pt idx="243">
                  <c:v>41883</c:v>
                </c:pt>
                <c:pt idx="244">
                  <c:v>41884</c:v>
                </c:pt>
                <c:pt idx="245">
                  <c:v>41885</c:v>
                </c:pt>
                <c:pt idx="246">
                  <c:v>41886</c:v>
                </c:pt>
                <c:pt idx="247">
                  <c:v>41887</c:v>
                </c:pt>
                <c:pt idx="248">
                  <c:v>41888</c:v>
                </c:pt>
                <c:pt idx="249">
                  <c:v>41889</c:v>
                </c:pt>
                <c:pt idx="250">
                  <c:v>41890</c:v>
                </c:pt>
                <c:pt idx="251">
                  <c:v>41891</c:v>
                </c:pt>
                <c:pt idx="252">
                  <c:v>41892</c:v>
                </c:pt>
                <c:pt idx="253">
                  <c:v>41893</c:v>
                </c:pt>
                <c:pt idx="254">
                  <c:v>41894</c:v>
                </c:pt>
                <c:pt idx="255">
                  <c:v>41895</c:v>
                </c:pt>
                <c:pt idx="256">
                  <c:v>41896</c:v>
                </c:pt>
                <c:pt idx="257">
                  <c:v>41897</c:v>
                </c:pt>
                <c:pt idx="258">
                  <c:v>41898</c:v>
                </c:pt>
                <c:pt idx="259">
                  <c:v>41899</c:v>
                </c:pt>
                <c:pt idx="260">
                  <c:v>41900</c:v>
                </c:pt>
                <c:pt idx="261">
                  <c:v>41901</c:v>
                </c:pt>
                <c:pt idx="262">
                  <c:v>41902</c:v>
                </c:pt>
                <c:pt idx="263">
                  <c:v>41903</c:v>
                </c:pt>
                <c:pt idx="264">
                  <c:v>41904</c:v>
                </c:pt>
                <c:pt idx="265">
                  <c:v>41905</c:v>
                </c:pt>
                <c:pt idx="266">
                  <c:v>41906</c:v>
                </c:pt>
                <c:pt idx="267">
                  <c:v>41907</c:v>
                </c:pt>
                <c:pt idx="268">
                  <c:v>41908</c:v>
                </c:pt>
                <c:pt idx="269">
                  <c:v>41909</c:v>
                </c:pt>
                <c:pt idx="270">
                  <c:v>41910</c:v>
                </c:pt>
                <c:pt idx="271">
                  <c:v>41911</c:v>
                </c:pt>
                <c:pt idx="272">
                  <c:v>41912</c:v>
                </c:pt>
                <c:pt idx="273">
                  <c:v>41913</c:v>
                </c:pt>
                <c:pt idx="274">
                  <c:v>41914</c:v>
                </c:pt>
                <c:pt idx="275">
                  <c:v>41915</c:v>
                </c:pt>
                <c:pt idx="276">
                  <c:v>41916</c:v>
                </c:pt>
                <c:pt idx="277">
                  <c:v>41917</c:v>
                </c:pt>
                <c:pt idx="278">
                  <c:v>41918</c:v>
                </c:pt>
                <c:pt idx="279">
                  <c:v>41919</c:v>
                </c:pt>
                <c:pt idx="280">
                  <c:v>41920</c:v>
                </c:pt>
                <c:pt idx="281">
                  <c:v>41921</c:v>
                </c:pt>
                <c:pt idx="282">
                  <c:v>41922</c:v>
                </c:pt>
                <c:pt idx="283">
                  <c:v>41923</c:v>
                </c:pt>
                <c:pt idx="284">
                  <c:v>41924</c:v>
                </c:pt>
                <c:pt idx="285">
                  <c:v>41925</c:v>
                </c:pt>
                <c:pt idx="286">
                  <c:v>41926</c:v>
                </c:pt>
                <c:pt idx="287">
                  <c:v>41927</c:v>
                </c:pt>
                <c:pt idx="288">
                  <c:v>41928</c:v>
                </c:pt>
                <c:pt idx="289">
                  <c:v>41929</c:v>
                </c:pt>
                <c:pt idx="290">
                  <c:v>41930</c:v>
                </c:pt>
                <c:pt idx="291">
                  <c:v>41931</c:v>
                </c:pt>
                <c:pt idx="292">
                  <c:v>41932</c:v>
                </c:pt>
                <c:pt idx="293">
                  <c:v>41933</c:v>
                </c:pt>
                <c:pt idx="294">
                  <c:v>41934</c:v>
                </c:pt>
                <c:pt idx="295">
                  <c:v>41935</c:v>
                </c:pt>
                <c:pt idx="296">
                  <c:v>41936</c:v>
                </c:pt>
                <c:pt idx="297">
                  <c:v>41937</c:v>
                </c:pt>
                <c:pt idx="298">
                  <c:v>41938</c:v>
                </c:pt>
                <c:pt idx="299">
                  <c:v>41939</c:v>
                </c:pt>
                <c:pt idx="300">
                  <c:v>41940</c:v>
                </c:pt>
                <c:pt idx="301">
                  <c:v>41941</c:v>
                </c:pt>
                <c:pt idx="302">
                  <c:v>41942</c:v>
                </c:pt>
                <c:pt idx="303">
                  <c:v>41943</c:v>
                </c:pt>
                <c:pt idx="304">
                  <c:v>41944</c:v>
                </c:pt>
                <c:pt idx="305">
                  <c:v>41945</c:v>
                </c:pt>
                <c:pt idx="306">
                  <c:v>41946</c:v>
                </c:pt>
                <c:pt idx="307">
                  <c:v>41947</c:v>
                </c:pt>
                <c:pt idx="308">
                  <c:v>41948</c:v>
                </c:pt>
                <c:pt idx="309">
                  <c:v>41949</c:v>
                </c:pt>
                <c:pt idx="310">
                  <c:v>41950</c:v>
                </c:pt>
                <c:pt idx="311">
                  <c:v>41951</c:v>
                </c:pt>
                <c:pt idx="312">
                  <c:v>41952</c:v>
                </c:pt>
                <c:pt idx="313">
                  <c:v>41953</c:v>
                </c:pt>
                <c:pt idx="314">
                  <c:v>41954</c:v>
                </c:pt>
                <c:pt idx="315">
                  <c:v>41955</c:v>
                </c:pt>
                <c:pt idx="316">
                  <c:v>41956</c:v>
                </c:pt>
                <c:pt idx="317">
                  <c:v>41957</c:v>
                </c:pt>
                <c:pt idx="318">
                  <c:v>41958</c:v>
                </c:pt>
                <c:pt idx="319">
                  <c:v>41959</c:v>
                </c:pt>
                <c:pt idx="320">
                  <c:v>41960</c:v>
                </c:pt>
                <c:pt idx="321">
                  <c:v>41961</c:v>
                </c:pt>
                <c:pt idx="322">
                  <c:v>41962</c:v>
                </c:pt>
                <c:pt idx="323">
                  <c:v>41963</c:v>
                </c:pt>
                <c:pt idx="324">
                  <c:v>41964</c:v>
                </c:pt>
                <c:pt idx="325">
                  <c:v>41965</c:v>
                </c:pt>
                <c:pt idx="326">
                  <c:v>41966</c:v>
                </c:pt>
                <c:pt idx="327">
                  <c:v>41967</c:v>
                </c:pt>
                <c:pt idx="328">
                  <c:v>41968</c:v>
                </c:pt>
                <c:pt idx="329">
                  <c:v>41969</c:v>
                </c:pt>
                <c:pt idx="330">
                  <c:v>41970</c:v>
                </c:pt>
                <c:pt idx="331">
                  <c:v>41971</c:v>
                </c:pt>
                <c:pt idx="332">
                  <c:v>41972</c:v>
                </c:pt>
                <c:pt idx="333">
                  <c:v>41973</c:v>
                </c:pt>
                <c:pt idx="334">
                  <c:v>41974</c:v>
                </c:pt>
                <c:pt idx="335">
                  <c:v>41975</c:v>
                </c:pt>
                <c:pt idx="336">
                  <c:v>41976</c:v>
                </c:pt>
                <c:pt idx="337">
                  <c:v>41977</c:v>
                </c:pt>
                <c:pt idx="338">
                  <c:v>41978</c:v>
                </c:pt>
                <c:pt idx="339">
                  <c:v>41979</c:v>
                </c:pt>
                <c:pt idx="340">
                  <c:v>41980</c:v>
                </c:pt>
                <c:pt idx="341">
                  <c:v>41981</c:v>
                </c:pt>
                <c:pt idx="342">
                  <c:v>41982</c:v>
                </c:pt>
                <c:pt idx="343">
                  <c:v>41983</c:v>
                </c:pt>
                <c:pt idx="344">
                  <c:v>41984</c:v>
                </c:pt>
                <c:pt idx="345">
                  <c:v>41985</c:v>
                </c:pt>
                <c:pt idx="346">
                  <c:v>41986</c:v>
                </c:pt>
                <c:pt idx="347">
                  <c:v>41987</c:v>
                </c:pt>
                <c:pt idx="348">
                  <c:v>41988</c:v>
                </c:pt>
                <c:pt idx="349">
                  <c:v>41989</c:v>
                </c:pt>
                <c:pt idx="350">
                  <c:v>41990</c:v>
                </c:pt>
                <c:pt idx="351">
                  <c:v>41991</c:v>
                </c:pt>
                <c:pt idx="352">
                  <c:v>41992</c:v>
                </c:pt>
                <c:pt idx="353">
                  <c:v>41993</c:v>
                </c:pt>
                <c:pt idx="354">
                  <c:v>41994</c:v>
                </c:pt>
                <c:pt idx="355">
                  <c:v>41995</c:v>
                </c:pt>
                <c:pt idx="356">
                  <c:v>41996</c:v>
                </c:pt>
                <c:pt idx="357">
                  <c:v>41997</c:v>
                </c:pt>
                <c:pt idx="358">
                  <c:v>41998</c:v>
                </c:pt>
                <c:pt idx="359">
                  <c:v>41999</c:v>
                </c:pt>
                <c:pt idx="360">
                  <c:v>42000</c:v>
                </c:pt>
                <c:pt idx="361">
                  <c:v>42001</c:v>
                </c:pt>
                <c:pt idx="362">
                  <c:v>42002</c:v>
                </c:pt>
                <c:pt idx="363">
                  <c:v>42003</c:v>
                </c:pt>
                <c:pt idx="364">
                  <c:v>42004</c:v>
                </c:pt>
              </c:numCache>
            </c:numRef>
          </c:cat>
          <c:val>
            <c:numRef>
              <c:f>PJMLoad_Hourly_ValidationData!$R$2:$R$366</c:f>
              <c:numCache>
                <c:formatCode>General</c:formatCode>
                <c:ptCount val="365"/>
                <c:pt idx="0">
                  <c:v>23</c:v>
                </c:pt>
                <c:pt idx="1">
                  <c:v>23</c:v>
                </c:pt>
                <c:pt idx="2">
                  <c:v>22</c:v>
                </c:pt>
                <c:pt idx="3">
                  <c:v>21</c:v>
                </c:pt>
                <c:pt idx="4">
                  <c:v>23</c:v>
                </c:pt>
                <c:pt idx="5">
                  <c:v>21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22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22</c:v>
                </c:pt>
                <c:pt idx="16">
                  <c:v>22</c:v>
                </c:pt>
                <c:pt idx="17">
                  <c:v>23</c:v>
                </c:pt>
                <c:pt idx="18">
                  <c:v>21</c:v>
                </c:pt>
                <c:pt idx="19">
                  <c:v>23</c:v>
                </c:pt>
                <c:pt idx="20">
                  <c:v>22</c:v>
                </c:pt>
                <c:pt idx="21">
                  <c:v>19</c:v>
                </c:pt>
                <c:pt idx="22">
                  <c:v>20</c:v>
                </c:pt>
                <c:pt idx="23">
                  <c:v>19</c:v>
                </c:pt>
                <c:pt idx="24">
                  <c:v>19</c:v>
                </c:pt>
                <c:pt idx="25">
                  <c:v>23</c:v>
                </c:pt>
                <c:pt idx="26">
                  <c:v>22</c:v>
                </c:pt>
                <c:pt idx="27">
                  <c:v>22</c:v>
                </c:pt>
                <c:pt idx="28">
                  <c:v>21</c:v>
                </c:pt>
                <c:pt idx="29">
                  <c:v>19</c:v>
                </c:pt>
                <c:pt idx="30">
                  <c:v>22</c:v>
                </c:pt>
                <c:pt idx="31">
                  <c:v>23</c:v>
                </c:pt>
                <c:pt idx="32">
                  <c:v>23</c:v>
                </c:pt>
                <c:pt idx="33">
                  <c:v>22</c:v>
                </c:pt>
                <c:pt idx="34">
                  <c:v>23</c:v>
                </c:pt>
                <c:pt idx="35">
                  <c:v>23</c:v>
                </c:pt>
                <c:pt idx="36">
                  <c:v>22</c:v>
                </c:pt>
                <c:pt idx="37">
                  <c:v>23</c:v>
                </c:pt>
                <c:pt idx="38">
                  <c:v>21</c:v>
                </c:pt>
                <c:pt idx="39">
                  <c:v>21</c:v>
                </c:pt>
                <c:pt idx="40">
                  <c:v>22</c:v>
                </c:pt>
                <c:pt idx="41">
                  <c:v>23</c:v>
                </c:pt>
                <c:pt idx="42">
                  <c:v>19</c:v>
                </c:pt>
                <c:pt idx="43">
                  <c:v>18</c:v>
                </c:pt>
                <c:pt idx="44">
                  <c:v>23</c:v>
                </c:pt>
                <c:pt idx="45">
                  <c:v>22</c:v>
                </c:pt>
                <c:pt idx="46">
                  <c:v>22</c:v>
                </c:pt>
                <c:pt idx="47">
                  <c:v>23</c:v>
                </c:pt>
                <c:pt idx="48">
                  <c:v>20</c:v>
                </c:pt>
                <c:pt idx="49">
                  <c:v>23</c:v>
                </c:pt>
                <c:pt idx="50">
                  <c:v>22</c:v>
                </c:pt>
                <c:pt idx="51">
                  <c:v>22</c:v>
                </c:pt>
                <c:pt idx="52">
                  <c:v>23</c:v>
                </c:pt>
                <c:pt idx="53">
                  <c:v>23</c:v>
                </c:pt>
                <c:pt idx="54">
                  <c:v>22</c:v>
                </c:pt>
                <c:pt idx="55">
                  <c:v>21</c:v>
                </c:pt>
                <c:pt idx="56">
                  <c:v>23</c:v>
                </c:pt>
                <c:pt idx="57">
                  <c:v>21</c:v>
                </c:pt>
                <c:pt idx="58">
                  <c:v>21</c:v>
                </c:pt>
                <c:pt idx="59">
                  <c:v>23</c:v>
                </c:pt>
                <c:pt idx="60">
                  <c:v>23</c:v>
                </c:pt>
                <c:pt idx="61">
                  <c:v>22</c:v>
                </c:pt>
                <c:pt idx="62">
                  <c:v>21</c:v>
                </c:pt>
                <c:pt idx="63">
                  <c:v>21</c:v>
                </c:pt>
                <c:pt idx="64">
                  <c:v>22</c:v>
                </c:pt>
                <c:pt idx="65">
                  <c:v>22</c:v>
                </c:pt>
                <c:pt idx="66">
                  <c:v>21</c:v>
                </c:pt>
                <c:pt idx="67">
                  <c:v>22</c:v>
                </c:pt>
                <c:pt idx="68">
                  <c:v>23</c:v>
                </c:pt>
                <c:pt idx="69">
                  <c:v>23</c:v>
                </c:pt>
                <c:pt idx="70">
                  <c:v>23</c:v>
                </c:pt>
                <c:pt idx="71">
                  <c:v>23</c:v>
                </c:pt>
                <c:pt idx="72">
                  <c:v>19</c:v>
                </c:pt>
                <c:pt idx="73">
                  <c:v>23</c:v>
                </c:pt>
                <c:pt idx="74">
                  <c:v>22</c:v>
                </c:pt>
                <c:pt idx="75">
                  <c:v>21</c:v>
                </c:pt>
                <c:pt idx="76">
                  <c:v>22</c:v>
                </c:pt>
                <c:pt idx="77">
                  <c:v>22</c:v>
                </c:pt>
                <c:pt idx="78">
                  <c:v>23</c:v>
                </c:pt>
                <c:pt idx="79">
                  <c:v>23</c:v>
                </c:pt>
                <c:pt idx="80">
                  <c:v>22</c:v>
                </c:pt>
                <c:pt idx="81">
                  <c:v>23</c:v>
                </c:pt>
                <c:pt idx="82">
                  <c:v>22</c:v>
                </c:pt>
                <c:pt idx="83">
                  <c:v>20</c:v>
                </c:pt>
                <c:pt idx="84">
                  <c:v>22</c:v>
                </c:pt>
                <c:pt idx="85">
                  <c:v>22</c:v>
                </c:pt>
                <c:pt idx="86">
                  <c:v>23</c:v>
                </c:pt>
                <c:pt idx="87">
                  <c:v>23</c:v>
                </c:pt>
                <c:pt idx="88">
                  <c:v>23</c:v>
                </c:pt>
                <c:pt idx="89">
                  <c:v>23</c:v>
                </c:pt>
                <c:pt idx="90">
                  <c:v>23</c:v>
                </c:pt>
                <c:pt idx="91">
                  <c:v>23</c:v>
                </c:pt>
                <c:pt idx="92">
                  <c:v>23</c:v>
                </c:pt>
                <c:pt idx="93">
                  <c:v>23</c:v>
                </c:pt>
                <c:pt idx="94">
                  <c:v>23</c:v>
                </c:pt>
                <c:pt idx="95">
                  <c:v>23</c:v>
                </c:pt>
                <c:pt idx="96">
                  <c:v>23</c:v>
                </c:pt>
                <c:pt idx="97">
                  <c:v>23</c:v>
                </c:pt>
                <c:pt idx="98">
                  <c:v>22</c:v>
                </c:pt>
                <c:pt idx="99">
                  <c:v>22</c:v>
                </c:pt>
                <c:pt idx="100">
                  <c:v>23</c:v>
                </c:pt>
                <c:pt idx="101">
                  <c:v>23</c:v>
                </c:pt>
                <c:pt idx="102">
                  <c:v>23</c:v>
                </c:pt>
                <c:pt idx="103">
                  <c:v>23</c:v>
                </c:pt>
                <c:pt idx="104">
                  <c:v>23</c:v>
                </c:pt>
                <c:pt idx="105">
                  <c:v>23</c:v>
                </c:pt>
                <c:pt idx="106">
                  <c:v>23</c:v>
                </c:pt>
                <c:pt idx="107">
                  <c:v>23</c:v>
                </c:pt>
                <c:pt idx="108">
                  <c:v>23</c:v>
                </c:pt>
                <c:pt idx="109">
                  <c:v>23</c:v>
                </c:pt>
                <c:pt idx="110">
                  <c:v>23</c:v>
                </c:pt>
                <c:pt idx="111">
                  <c:v>20</c:v>
                </c:pt>
                <c:pt idx="112">
                  <c:v>23</c:v>
                </c:pt>
                <c:pt idx="113">
                  <c:v>23</c:v>
                </c:pt>
                <c:pt idx="114">
                  <c:v>23</c:v>
                </c:pt>
                <c:pt idx="115">
                  <c:v>23</c:v>
                </c:pt>
                <c:pt idx="116">
                  <c:v>23</c:v>
                </c:pt>
                <c:pt idx="117">
                  <c:v>23</c:v>
                </c:pt>
                <c:pt idx="118">
                  <c:v>23</c:v>
                </c:pt>
                <c:pt idx="119">
                  <c:v>23</c:v>
                </c:pt>
                <c:pt idx="120">
                  <c:v>23</c:v>
                </c:pt>
                <c:pt idx="121">
                  <c:v>23</c:v>
                </c:pt>
                <c:pt idx="122">
                  <c:v>23</c:v>
                </c:pt>
                <c:pt idx="123">
                  <c:v>23</c:v>
                </c:pt>
                <c:pt idx="124">
                  <c:v>23</c:v>
                </c:pt>
                <c:pt idx="125">
                  <c:v>22</c:v>
                </c:pt>
                <c:pt idx="126">
                  <c:v>22</c:v>
                </c:pt>
                <c:pt idx="127">
                  <c:v>23</c:v>
                </c:pt>
                <c:pt idx="128">
                  <c:v>23</c:v>
                </c:pt>
                <c:pt idx="129">
                  <c:v>22</c:v>
                </c:pt>
                <c:pt idx="130">
                  <c:v>23</c:v>
                </c:pt>
                <c:pt idx="131">
                  <c:v>22</c:v>
                </c:pt>
                <c:pt idx="132">
                  <c:v>23</c:v>
                </c:pt>
                <c:pt idx="133">
                  <c:v>23</c:v>
                </c:pt>
                <c:pt idx="134">
                  <c:v>23</c:v>
                </c:pt>
                <c:pt idx="135">
                  <c:v>23</c:v>
                </c:pt>
                <c:pt idx="136">
                  <c:v>22</c:v>
                </c:pt>
                <c:pt idx="137">
                  <c:v>22</c:v>
                </c:pt>
                <c:pt idx="138">
                  <c:v>22</c:v>
                </c:pt>
                <c:pt idx="139">
                  <c:v>22</c:v>
                </c:pt>
                <c:pt idx="140">
                  <c:v>21</c:v>
                </c:pt>
                <c:pt idx="141">
                  <c:v>22</c:v>
                </c:pt>
                <c:pt idx="142">
                  <c:v>23</c:v>
                </c:pt>
                <c:pt idx="143">
                  <c:v>23</c:v>
                </c:pt>
                <c:pt idx="144">
                  <c:v>23</c:v>
                </c:pt>
                <c:pt idx="145">
                  <c:v>23</c:v>
                </c:pt>
                <c:pt idx="146">
                  <c:v>22</c:v>
                </c:pt>
                <c:pt idx="147">
                  <c:v>23</c:v>
                </c:pt>
                <c:pt idx="148">
                  <c:v>23</c:v>
                </c:pt>
                <c:pt idx="149">
                  <c:v>22</c:v>
                </c:pt>
                <c:pt idx="150">
                  <c:v>22</c:v>
                </c:pt>
                <c:pt idx="151">
                  <c:v>22</c:v>
                </c:pt>
                <c:pt idx="152">
                  <c:v>21</c:v>
                </c:pt>
                <c:pt idx="153">
                  <c:v>23</c:v>
                </c:pt>
                <c:pt idx="154">
                  <c:v>22</c:v>
                </c:pt>
                <c:pt idx="155">
                  <c:v>23</c:v>
                </c:pt>
                <c:pt idx="156">
                  <c:v>23</c:v>
                </c:pt>
                <c:pt idx="157">
                  <c:v>23</c:v>
                </c:pt>
                <c:pt idx="158">
                  <c:v>23</c:v>
                </c:pt>
                <c:pt idx="159">
                  <c:v>23</c:v>
                </c:pt>
                <c:pt idx="160">
                  <c:v>23</c:v>
                </c:pt>
                <c:pt idx="161">
                  <c:v>23</c:v>
                </c:pt>
                <c:pt idx="162">
                  <c:v>23</c:v>
                </c:pt>
                <c:pt idx="163">
                  <c:v>22</c:v>
                </c:pt>
                <c:pt idx="164">
                  <c:v>22</c:v>
                </c:pt>
                <c:pt idx="165">
                  <c:v>23</c:v>
                </c:pt>
                <c:pt idx="166">
                  <c:v>22</c:v>
                </c:pt>
                <c:pt idx="167">
                  <c:v>21</c:v>
                </c:pt>
                <c:pt idx="168">
                  <c:v>21</c:v>
                </c:pt>
                <c:pt idx="169">
                  <c:v>19</c:v>
                </c:pt>
                <c:pt idx="170">
                  <c:v>22</c:v>
                </c:pt>
                <c:pt idx="171">
                  <c:v>22</c:v>
                </c:pt>
                <c:pt idx="172">
                  <c:v>22</c:v>
                </c:pt>
                <c:pt idx="173">
                  <c:v>22</c:v>
                </c:pt>
                <c:pt idx="174">
                  <c:v>22</c:v>
                </c:pt>
                <c:pt idx="175">
                  <c:v>22</c:v>
                </c:pt>
                <c:pt idx="176">
                  <c:v>23</c:v>
                </c:pt>
                <c:pt idx="177">
                  <c:v>23</c:v>
                </c:pt>
                <c:pt idx="178">
                  <c:v>22</c:v>
                </c:pt>
                <c:pt idx="179">
                  <c:v>23</c:v>
                </c:pt>
                <c:pt idx="180">
                  <c:v>22</c:v>
                </c:pt>
                <c:pt idx="181">
                  <c:v>23</c:v>
                </c:pt>
                <c:pt idx="182">
                  <c:v>23</c:v>
                </c:pt>
                <c:pt idx="183">
                  <c:v>22</c:v>
                </c:pt>
                <c:pt idx="184">
                  <c:v>23</c:v>
                </c:pt>
                <c:pt idx="185">
                  <c:v>22</c:v>
                </c:pt>
                <c:pt idx="186">
                  <c:v>22</c:v>
                </c:pt>
                <c:pt idx="187">
                  <c:v>23</c:v>
                </c:pt>
                <c:pt idx="188">
                  <c:v>21</c:v>
                </c:pt>
                <c:pt idx="189">
                  <c:v>22</c:v>
                </c:pt>
                <c:pt idx="190">
                  <c:v>23</c:v>
                </c:pt>
                <c:pt idx="191">
                  <c:v>22</c:v>
                </c:pt>
                <c:pt idx="192">
                  <c:v>23</c:v>
                </c:pt>
                <c:pt idx="193">
                  <c:v>23</c:v>
                </c:pt>
                <c:pt idx="194">
                  <c:v>23</c:v>
                </c:pt>
                <c:pt idx="195">
                  <c:v>23</c:v>
                </c:pt>
                <c:pt idx="196">
                  <c:v>22</c:v>
                </c:pt>
                <c:pt idx="197">
                  <c:v>21</c:v>
                </c:pt>
                <c:pt idx="198">
                  <c:v>23</c:v>
                </c:pt>
                <c:pt idx="199">
                  <c:v>23</c:v>
                </c:pt>
                <c:pt idx="200">
                  <c:v>23</c:v>
                </c:pt>
                <c:pt idx="201">
                  <c:v>22</c:v>
                </c:pt>
                <c:pt idx="202">
                  <c:v>23</c:v>
                </c:pt>
                <c:pt idx="203">
                  <c:v>23</c:v>
                </c:pt>
                <c:pt idx="204">
                  <c:v>21</c:v>
                </c:pt>
                <c:pt idx="205">
                  <c:v>23</c:v>
                </c:pt>
                <c:pt idx="206">
                  <c:v>23</c:v>
                </c:pt>
                <c:pt idx="207">
                  <c:v>23</c:v>
                </c:pt>
                <c:pt idx="208">
                  <c:v>23</c:v>
                </c:pt>
                <c:pt idx="209">
                  <c:v>23</c:v>
                </c:pt>
                <c:pt idx="210">
                  <c:v>23</c:v>
                </c:pt>
                <c:pt idx="211">
                  <c:v>23</c:v>
                </c:pt>
                <c:pt idx="212">
                  <c:v>23</c:v>
                </c:pt>
                <c:pt idx="213">
                  <c:v>23</c:v>
                </c:pt>
                <c:pt idx="214">
                  <c:v>23</c:v>
                </c:pt>
                <c:pt idx="215">
                  <c:v>22</c:v>
                </c:pt>
                <c:pt idx="216">
                  <c:v>22</c:v>
                </c:pt>
                <c:pt idx="217">
                  <c:v>23</c:v>
                </c:pt>
                <c:pt idx="218">
                  <c:v>23</c:v>
                </c:pt>
                <c:pt idx="219">
                  <c:v>23</c:v>
                </c:pt>
                <c:pt idx="220">
                  <c:v>23</c:v>
                </c:pt>
                <c:pt idx="221">
                  <c:v>23</c:v>
                </c:pt>
                <c:pt idx="222">
                  <c:v>23</c:v>
                </c:pt>
                <c:pt idx="223">
                  <c:v>23</c:v>
                </c:pt>
                <c:pt idx="224">
                  <c:v>23</c:v>
                </c:pt>
                <c:pt idx="225">
                  <c:v>23</c:v>
                </c:pt>
                <c:pt idx="226">
                  <c:v>23</c:v>
                </c:pt>
                <c:pt idx="227">
                  <c:v>23</c:v>
                </c:pt>
                <c:pt idx="228">
                  <c:v>23</c:v>
                </c:pt>
                <c:pt idx="229">
                  <c:v>23</c:v>
                </c:pt>
                <c:pt idx="230">
                  <c:v>23</c:v>
                </c:pt>
                <c:pt idx="231">
                  <c:v>23</c:v>
                </c:pt>
                <c:pt idx="232">
                  <c:v>23</c:v>
                </c:pt>
                <c:pt idx="233">
                  <c:v>23</c:v>
                </c:pt>
                <c:pt idx="234">
                  <c:v>23</c:v>
                </c:pt>
                <c:pt idx="235">
                  <c:v>23</c:v>
                </c:pt>
                <c:pt idx="236">
                  <c:v>23</c:v>
                </c:pt>
                <c:pt idx="237">
                  <c:v>23</c:v>
                </c:pt>
                <c:pt idx="238">
                  <c:v>22</c:v>
                </c:pt>
                <c:pt idx="239">
                  <c:v>23</c:v>
                </c:pt>
                <c:pt idx="240">
                  <c:v>23</c:v>
                </c:pt>
                <c:pt idx="241">
                  <c:v>23</c:v>
                </c:pt>
                <c:pt idx="242">
                  <c:v>23</c:v>
                </c:pt>
                <c:pt idx="243">
                  <c:v>23</c:v>
                </c:pt>
                <c:pt idx="244">
                  <c:v>22</c:v>
                </c:pt>
                <c:pt idx="245">
                  <c:v>23</c:v>
                </c:pt>
                <c:pt idx="246">
                  <c:v>23</c:v>
                </c:pt>
                <c:pt idx="247">
                  <c:v>21</c:v>
                </c:pt>
                <c:pt idx="248">
                  <c:v>21</c:v>
                </c:pt>
                <c:pt idx="249">
                  <c:v>22</c:v>
                </c:pt>
                <c:pt idx="250">
                  <c:v>23</c:v>
                </c:pt>
                <c:pt idx="251">
                  <c:v>22</c:v>
                </c:pt>
                <c:pt idx="252">
                  <c:v>23</c:v>
                </c:pt>
                <c:pt idx="253">
                  <c:v>22</c:v>
                </c:pt>
                <c:pt idx="254">
                  <c:v>23</c:v>
                </c:pt>
                <c:pt idx="255">
                  <c:v>23</c:v>
                </c:pt>
                <c:pt idx="256">
                  <c:v>23</c:v>
                </c:pt>
                <c:pt idx="257">
                  <c:v>23</c:v>
                </c:pt>
                <c:pt idx="258">
                  <c:v>22</c:v>
                </c:pt>
                <c:pt idx="259">
                  <c:v>23</c:v>
                </c:pt>
                <c:pt idx="260">
                  <c:v>23</c:v>
                </c:pt>
                <c:pt idx="261">
                  <c:v>23</c:v>
                </c:pt>
                <c:pt idx="262">
                  <c:v>6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23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23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23</c:v>
                </c:pt>
                <c:pt idx="276">
                  <c:v>23</c:v>
                </c:pt>
                <c:pt idx="277">
                  <c:v>23</c:v>
                </c:pt>
                <c:pt idx="278">
                  <c:v>23</c:v>
                </c:pt>
                <c:pt idx="279">
                  <c:v>23</c:v>
                </c:pt>
                <c:pt idx="280">
                  <c:v>23</c:v>
                </c:pt>
                <c:pt idx="281">
                  <c:v>23</c:v>
                </c:pt>
                <c:pt idx="282">
                  <c:v>23</c:v>
                </c:pt>
                <c:pt idx="283">
                  <c:v>19</c:v>
                </c:pt>
                <c:pt idx="284">
                  <c:v>23</c:v>
                </c:pt>
                <c:pt idx="285">
                  <c:v>23</c:v>
                </c:pt>
                <c:pt idx="286">
                  <c:v>23</c:v>
                </c:pt>
                <c:pt idx="287">
                  <c:v>23</c:v>
                </c:pt>
                <c:pt idx="288">
                  <c:v>23</c:v>
                </c:pt>
                <c:pt idx="289">
                  <c:v>23</c:v>
                </c:pt>
                <c:pt idx="290">
                  <c:v>19</c:v>
                </c:pt>
                <c:pt idx="291">
                  <c:v>23</c:v>
                </c:pt>
                <c:pt idx="292">
                  <c:v>23</c:v>
                </c:pt>
                <c:pt idx="293">
                  <c:v>22</c:v>
                </c:pt>
                <c:pt idx="294">
                  <c:v>22</c:v>
                </c:pt>
                <c:pt idx="295">
                  <c:v>23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21</c:v>
                </c:pt>
                <c:pt idx="303">
                  <c:v>23</c:v>
                </c:pt>
                <c:pt idx="304">
                  <c:v>23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22</c:v>
                </c:pt>
                <c:pt idx="310">
                  <c:v>22</c:v>
                </c:pt>
                <c:pt idx="311">
                  <c:v>23</c:v>
                </c:pt>
                <c:pt idx="312">
                  <c:v>23</c:v>
                </c:pt>
                <c:pt idx="313">
                  <c:v>22</c:v>
                </c:pt>
                <c:pt idx="314">
                  <c:v>23</c:v>
                </c:pt>
                <c:pt idx="315">
                  <c:v>23</c:v>
                </c:pt>
                <c:pt idx="316">
                  <c:v>20</c:v>
                </c:pt>
                <c:pt idx="317">
                  <c:v>22</c:v>
                </c:pt>
                <c:pt idx="318">
                  <c:v>22</c:v>
                </c:pt>
                <c:pt idx="319">
                  <c:v>23</c:v>
                </c:pt>
                <c:pt idx="320">
                  <c:v>22</c:v>
                </c:pt>
                <c:pt idx="321">
                  <c:v>21</c:v>
                </c:pt>
                <c:pt idx="322">
                  <c:v>21</c:v>
                </c:pt>
                <c:pt idx="323">
                  <c:v>21</c:v>
                </c:pt>
                <c:pt idx="324">
                  <c:v>22</c:v>
                </c:pt>
                <c:pt idx="325">
                  <c:v>23</c:v>
                </c:pt>
                <c:pt idx="326">
                  <c:v>23</c:v>
                </c:pt>
                <c:pt idx="327">
                  <c:v>22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23</c:v>
                </c:pt>
                <c:pt idx="332">
                  <c:v>23</c:v>
                </c:pt>
                <c:pt idx="333">
                  <c:v>23</c:v>
                </c:pt>
                <c:pt idx="334">
                  <c:v>23</c:v>
                </c:pt>
                <c:pt idx="335">
                  <c:v>23</c:v>
                </c:pt>
                <c:pt idx="336">
                  <c:v>23</c:v>
                </c:pt>
                <c:pt idx="337">
                  <c:v>22</c:v>
                </c:pt>
                <c:pt idx="338">
                  <c:v>22</c:v>
                </c:pt>
                <c:pt idx="339">
                  <c:v>23</c:v>
                </c:pt>
                <c:pt idx="340">
                  <c:v>23</c:v>
                </c:pt>
                <c:pt idx="341">
                  <c:v>23</c:v>
                </c:pt>
                <c:pt idx="342">
                  <c:v>23</c:v>
                </c:pt>
                <c:pt idx="343">
                  <c:v>22</c:v>
                </c:pt>
                <c:pt idx="344">
                  <c:v>21</c:v>
                </c:pt>
                <c:pt idx="345">
                  <c:v>23</c:v>
                </c:pt>
                <c:pt idx="346">
                  <c:v>23</c:v>
                </c:pt>
                <c:pt idx="347">
                  <c:v>23</c:v>
                </c:pt>
                <c:pt idx="348">
                  <c:v>23</c:v>
                </c:pt>
                <c:pt idx="349">
                  <c:v>23</c:v>
                </c:pt>
                <c:pt idx="350">
                  <c:v>23</c:v>
                </c:pt>
                <c:pt idx="351">
                  <c:v>22</c:v>
                </c:pt>
                <c:pt idx="352">
                  <c:v>23</c:v>
                </c:pt>
                <c:pt idx="353">
                  <c:v>23</c:v>
                </c:pt>
                <c:pt idx="354">
                  <c:v>23</c:v>
                </c:pt>
                <c:pt idx="355">
                  <c:v>23</c:v>
                </c:pt>
                <c:pt idx="356">
                  <c:v>23</c:v>
                </c:pt>
                <c:pt idx="357">
                  <c:v>23</c:v>
                </c:pt>
                <c:pt idx="358">
                  <c:v>23</c:v>
                </c:pt>
                <c:pt idx="359">
                  <c:v>23</c:v>
                </c:pt>
                <c:pt idx="360">
                  <c:v>22</c:v>
                </c:pt>
                <c:pt idx="361">
                  <c:v>23</c:v>
                </c:pt>
                <c:pt idx="362">
                  <c:v>22</c:v>
                </c:pt>
                <c:pt idx="363">
                  <c:v>23</c:v>
                </c:pt>
                <c:pt idx="364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D92-4E32-9016-02675135F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6103119"/>
        <c:axId val="265002159"/>
      </c:lineChart>
      <c:dateAx>
        <c:axId val="456103119"/>
        <c:scaling>
          <c:orientation val="minMax"/>
        </c:scaling>
        <c:delete val="0"/>
        <c:axPos val="b"/>
        <c:numFmt formatCode="[$-409]d\-mm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002159"/>
        <c:crosses val="autoZero"/>
        <c:auto val="1"/>
        <c:lblOffset val="100"/>
        <c:baseTimeUnit val="days"/>
      </c:dateAx>
      <c:valAx>
        <c:axId val="265002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10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PJM Daily Average Load by Year</a:t>
            </a:r>
          </a:p>
        </c:rich>
      </c:tx>
      <c:layout>
        <c:manualLayout>
          <c:xMode val="edge"/>
          <c:yMode val="edge"/>
          <c:x val="1.3888888888888889E-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PJMLoad_Hourly_ValidationData!$W$1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PJMLoad_Hourly_ValidationData!$L$2:$L$366</c:f>
              <c:numCache>
                <c:formatCode>m/d/yyyy</c:formatCode>
                <c:ptCount val="365"/>
                <c:pt idx="0">
                  <c:v>41640</c:v>
                </c:pt>
                <c:pt idx="1">
                  <c:v>41641</c:v>
                </c:pt>
                <c:pt idx="2">
                  <c:v>41642</c:v>
                </c:pt>
                <c:pt idx="3">
                  <c:v>41643</c:v>
                </c:pt>
                <c:pt idx="4">
                  <c:v>41644</c:v>
                </c:pt>
                <c:pt idx="5">
                  <c:v>41645</c:v>
                </c:pt>
                <c:pt idx="6">
                  <c:v>41646</c:v>
                </c:pt>
                <c:pt idx="7">
                  <c:v>41647</c:v>
                </c:pt>
                <c:pt idx="8">
                  <c:v>41648</c:v>
                </c:pt>
                <c:pt idx="9">
                  <c:v>41649</c:v>
                </c:pt>
                <c:pt idx="10">
                  <c:v>41650</c:v>
                </c:pt>
                <c:pt idx="11">
                  <c:v>41651</c:v>
                </c:pt>
                <c:pt idx="12">
                  <c:v>41652</c:v>
                </c:pt>
                <c:pt idx="13">
                  <c:v>41653</c:v>
                </c:pt>
                <c:pt idx="14">
                  <c:v>41654</c:v>
                </c:pt>
                <c:pt idx="15">
                  <c:v>41655</c:v>
                </c:pt>
                <c:pt idx="16">
                  <c:v>41656</c:v>
                </c:pt>
                <c:pt idx="17">
                  <c:v>41657</c:v>
                </c:pt>
                <c:pt idx="18">
                  <c:v>41658</c:v>
                </c:pt>
                <c:pt idx="19">
                  <c:v>41659</c:v>
                </c:pt>
                <c:pt idx="20">
                  <c:v>41660</c:v>
                </c:pt>
                <c:pt idx="21">
                  <c:v>41661</c:v>
                </c:pt>
                <c:pt idx="22">
                  <c:v>41662</c:v>
                </c:pt>
                <c:pt idx="23">
                  <c:v>41663</c:v>
                </c:pt>
                <c:pt idx="24">
                  <c:v>41664</c:v>
                </c:pt>
                <c:pt idx="25">
                  <c:v>41665</c:v>
                </c:pt>
                <c:pt idx="26">
                  <c:v>41666</c:v>
                </c:pt>
                <c:pt idx="27">
                  <c:v>41667</c:v>
                </c:pt>
                <c:pt idx="28">
                  <c:v>41668</c:v>
                </c:pt>
                <c:pt idx="29">
                  <c:v>41669</c:v>
                </c:pt>
                <c:pt idx="30">
                  <c:v>41670</c:v>
                </c:pt>
                <c:pt idx="31">
                  <c:v>41671</c:v>
                </c:pt>
                <c:pt idx="32">
                  <c:v>41672</c:v>
                </c:pt>
                <c:pt idx="33">
                  <c:v>41673</c:v>
                </c:pt>
                <c:pt idx="34">
                  <c:v>41674</c:v>
                </c:pt>
                <c:pt idx="35">
                  <c:v>41675</c:v>
                </c:pt>
                <c:pt idx="36">
                  <c:v>41676</c:v>
                </c:pt>
                <c:pt idx="37">
                  <c:v>41677</c:v>
                </c:pt>
                <c:pt idx="38">
                  <c:v>41678</c:v>
                </c:pt>
                <c:pt idx="39">
                  <c:v>41679</c:v>
                </c:pt>
                <c:pt idx="40">
                  <c:v>41680</c:v>
                </c:pt>
                <c:pt idx="41">
                  <c:v>41681</c:v>
                </c:pt>
                <c:pt idx="42">
                  <c:v>41682</c:v>
                </c:pt>
                <c:pt idx="43">
                  <c:v>41683</c:v>
                </c:pt>
                <c:pt idx="44">
                  <c:v>41684</c:v>
                </c:pt>
                <c:pt idx="45">
                  <c:v>41685</c:v>
                </c:pt>
                <c:pt idx="46">
                  <c:v>41686</c:v>
                </c:pt>
                <c:pt idx="47">
                  <c:v>41687</c:v>
                </c:pt>
                <c:pt idx="48">
                  <c:v>41688</c:v>
                </c:pt>
                <c:pt idx="49">
                  <c:v>41689</c:v>
                </c:pt>
                <c:pt idx="50">
                  <c:v>41690</c:v>
                </c:pt>
                <c:pt idx="51">
                  <c:v>41691</c:v>
                </c:pt>
                <c:pt idx="52">
                  <c:v>41692</c:v>
                </c:pt>
                <c:pt idx="53">
                  <c:v>41693</c:v>
                </c:pt>
                <c:pt idx="54">
                  <c:v>41694</c:v>
                </c:pt>
                <c:pt idx="55">
                  <c:v>41695</c:v>
                </c:pt>
                <c:pt idx="56">
                  <c:v>41696</c:v>
                </c:pt>
                <c:pt idx="57">
                  <c:v>41697</c:v>
                </c:pt>
                <c:pt idx="58">
                  <c:v>41698</c:v>
                </c:pt>
                <c:pt idx="59">
                  <c:v>41699</c:v>
                </c:pt>
                <c:pt idx="60">
                  <c:v>41700</c:v>
                </c:pt>
                <c:pt idx="61">
                  <c:v>41701</c:v>
                </c:pt>
                <c:pt idx="62">
                  <c:v>41702</c:v>
                </c:pt>
                <c:pt idx="63">
                  <c:v>41703</c:v>
                </c:pt>
                <c:pt idx="64">
                  <c:v>41704</c:v>
                </c:pt>
                <c:pt idx="65">
                  <c:v>41705</c:v>
                </c:pt>
                <c:pt idx="66">
                  <c:v>41706</c:v>
                </c:pt>
                <c:pt idx="67">
                  <c:v>41707</c:v>
                </c:pt>
                <c:pt idx="68">
                  <c:v>41708</c:v>
                </c:pt>
                <c:pt idx="69">
                  <c:v>41709</c:v>
                </c:pt>
                <c:pt idx="70">
                  <c:v>41710</c:v>
                </c:pt>
                <c:pt idx="71">
                  <c:v>41711</c:v>
                </c:pt>
                <c:pt idx="72">
                  <c:v>41712</c:v>
                </c:pt>
                <c:pt idx="73">
                  <c:v>41713</c:v>
                </c:pt>
                <c:pt idx="74">
                  <c:v>41714</c:v>
                </c:pt>
                <c:pt idx="75">
                  <c:v>41715</c:v>
                </c:pt>
                <c:pt idx="76">
                  <c:v>41716</c:v>
                </c:pt>
                <c:pt idx="77">
                  <c:v>41717</c:v>
                </c:pt>
                <c:pt idx="78">
                  <c:v>41718</c:v>
                </c:pt>
                <c:pt idx="79">
                  <c:v>41719</c:v>
                </c:pt>
                <c:pt idx="80">
                  <c:v>41720</c:v>
                </c:pt>
                <c:pt idx="81">
                  <c:v>41721</c:v>
                </c:pt>
                <c:pt idx="82">
                  <c:v>41722</c:v>
                </c:pt>
                <c:pt idx="83">
                  <c:v>41723</c:v>
                </c:pt>
                <c:pt idx="84">
                  <c:v>41724</c:v>
                </c:pt>
                <c:pt idx="85">
                  <c:v>41725</c:v>
                </c:pt>
                <c:pt idx="86">
                  <c:v>41726</c:v>
                </c:pt>
                <c:pt idx="87">
                  <c:v>41727</c:v>
                </c:pt>
                <c:pt idx="88">
                  <c:v>41728</c:v>
                </c:pt>
                <c:pt idx="89">
                  <c:v>41729</c:v>
                </c:pt>
                <c:pt idx="90">
                  <c:v>41730</c:v>
                </c:pt>
                <c:pt idx="91">
                  <c:v>41731</c:v>
                </c:pt>
                <c:pt idx="92">
                  <c:v>41732</c:v>
                </c:pt>
                <c:pt idx="93">
                  <c:v>41733</c:v>
                </c:pt>
                <c:pt idx="94">
                  <c:v>41734</c:v>
                </c:pt>
                <c:pt idx="95">
                  <c:v>41735</c:v>
                </c:pt>
                <c:pt idx="96">
                  <c:v>41736</c:v>
                </c:pt>
                <c:pt idx="97">
                  <c:v>41737</c:v>
                </c:pt>
                <c:pt idx="98">
                  <c:v>41738</c:v>
                </c:pt>
                <c:pt idx="99">
                  <c:v>41739</c:v>
                </c:pt>
                <c:pt idx="100">
                  <c:v>41740</c:v>
                </c:pt>
                <c:pt idx="101">
                  <c:v>41741</c:v>
                </c:pt>
                <c:pt idx="102">
                  <c:v>41742</c:v>
                </c:pt>
                <c:pt idx="103">
                  <c:v>41743</c:v>
                </c:pt>
                <c:pt idx="104">
                  <c:v>41744</c:v>
                </c:pt>
                <c:pt idx="105">
                  <c:v>41745</c:v>
                </c:pt>
                <c:pt idx="106">
                  <c:v>41746</c:v>
                </c:pt>
                <c:pt idx="107">
                  <c:v>41747</c:v>
                </c:pt>
                <c:pt idx="108">
                  <c:v>41748</c:v>
                </c:pt>
                <c:pt idx="109">
                  <c:v>41749</c:v>
                </c:pt>
                <c:pt idx="110">
                  <c:v>41750</c:v>
                </c:pt>
                <c:pt idx="111">
                  <c:v>41751</c:v>
                </c:pt>
                <c:pt idx="112">
                  <c:v>41752</c:v>
                </c:pt>
                <c:pt idx="113">
                  <c:v>41753</c:v>
                </c:pt>
                <c:pt idx="114">
                  <c:v>41754</c:v>
                </c:pt>
                <c:pt idx="115">
                  <c:v>41755</c:v>
                </c:pt>
                <c:pt idx="116">
                  <c:v>41756</c:v>
                </c:pt>
                <c:pt idx="117">
                  <c:v>41757</c:v>
                </c:pt>
                <c:pt idx="118">
                  <c:v>41758</c:v>
                </c:pt>
                <c:pt idx="119">
                  <c:v>41759</c:v>
                </c:pt>
                <c:pt idx="120">
                  <c:v>41760</c:v>
                </c:pt>
                <c:pt idx="121">
                  <c:v>41761</c:v>
                </c:pt>
                <c:pt idx="122">
                  <c:v>41762</c:v>
                </c:pt>
                <c:pt idx="123">
                  <c:v>41763</c:v>
                </c:pt>
                <c:pt idx="124">
                  <c:v>41764</c:v>
                </c:pt>
                <c:pt idx="125">
                  <c:v>41765</c:v>
                </c:pt>
                <c:pt idx="126">
                  <c:v>41766</c:v>
                </c:pt>
                <c:pt idx="127">
                  <c:v>41767</c:v>
                </c:pt>
                <c:pt idx="128">
                  <c:v>41768</c:v>
                </c:pt>
                <c:pt idx="129">
                  <c:v>41769</c:v>
                </c:pt>
                <c:pt idx="130">
                  <c:v>41770</c:v>
                </c:pt>
                <c:pt idx="131">
                  <c:v>41771</c:v>
                </c:pt>
                <c:pt idx="132">
                  <c:v>41772</c:v>
                </c:pt>
                <c:pt idx="133">
                  <c:v>41773</c:v>
                </c:pt>
                <c:pt idx="134">
                  <c:v>41774</c:v>
                </c:pt>
                <c:pt idx="135">
                  <c:v>41775</c:v>
                </c:pt>
                <c:pt idx="136">
                  <c:v>41776</c:v>
                </c:pt>
                <c:pt idx="137">
                  <c:v>41777</c:v>
                </c:pt>
                <c:pt idx="138">
                  <c:v>41778</c:v>
                </c:pt>
                <c:pt idx="139">
                  <c:v>41779</c:v>
                </c:pt>
                <c:pt idx="140">
                  <c:v>41780</c:v>
                </c:pt>
                <c:pt idx="141">
                  <c:v>41781</c:v>
                </c:pt>
                <c:pt idx="142">
                  <c:v>41782</c:v>
                </c:pt>
                <c:pt idx="143">
                  <c:v>41783</c:v>
                </c:pt>
                <c:pt idx="144">
                  <c:v>41784</c:v>
                </c:pt>
                <c:pt idx="145">
                  <c:v>41785</c:v>
                </c:pt>
                <c:pt idx="146">
                  <c:v>41786</c:v>
                </c:pt>
                <c:pt idx="147">
                  <c:v>41787</c:v>
                </c:pt>
                <c:pt idx="148">
                  <c:v>41788</c:v>
                </c:pt>
                <c:pt idx="149">
                  <c:v>41789</c:v>
                </c:pt>
                <c:pt idx="150">
                  <c:v>41790</c:v>
                </c:pt>
                <c:pt idx="151">
                  <c:v>41791</c:v>
                </c:pt>
                <c:pt idx="152">
                  <c:v>41792</c:v>
                </c:pt>
                <c:pt idx="153">
                  <c:v>41793</c:v>
                </c:pt>
                <c:pt idx="154">
                  <c:v>41794</c:v>
                </c:pt>
                <c:pt idx="155">
                  <c:v>41795</c:v>
                </c:pt>
                <c:pt idx="156">
                  <c:v>41796</c:v>
                </c:pt>
                <c:pt idx="157">
                  <c:v>41797</c:v>
                </c:pt>
                <c:pt idx="158">
                  <c:v>41798</c:v>
                </c:pt>
                <c:pt idx="159">
                  <c:v>41799</c:v>
                </c:pt>
                <c:pt idx="160">
                  <c:v>41800</c:v>
                </c:pt>
                <c:pt idx="161">
                  <c:v>41801</c:v>
                </c:pt>
                <c:pt idx="162">
                  <c:v>41802</c:v>
                </c:pt>
                <c:pt idx="163">
                  <c:v>41803</c:v>
                </c:pt>
                <c:pt idx="164">
                  <c:v>41804</c:v>
                </c:pt>
                <c:pt idx="165">
                  <c:v>41805</c:v>
                </c:pt>
                <c:pt idx="166">
                  <c:v>41806</c:v>
                </c:pt>
                <c:pt idx="167">
                  <c:v>41807</c:v>
                </c:pt>
                <c:pt idx="168">
                  <c:v>41808</c:v>
                </c:pt>
                <c:pt idx="169">
                  <c:v>41809</c:v>
                </c:pt>
                <c:pt idx="170">
                  <c:v>41810</c:v>
                </c:pt>
                <c:pt idx="171">
                  <c:v>41811</c:v>
                </c:pt>
                <c:pt idx="172">
                  <c:v>41812</c:v>
                </c:pt>
                <c:pt idx="173">
                  <c:v>41813</c:v>
                </c:pt>
                <c:pt idx="174">
                  <c:v>41814</c:v>
                </c:pt>
                <c:pt idx="175">
                  <c:v>41815</c:v>
                </c:pt>
                <c:pt idx="176">
                  <c:v>41816</c:v>
                </c:pt>
                <c:pt idx="177">
                  <c:v>41817</c:v>
                </c:pt>
                <c:pt idx="178">
                  <c:v>41818</c:v>
                </c:pt>
                <c:pt idx="179">
                  <c:v>41819</c:v>
                </c:pt>
                <c:pt idx="180">
                  <c:v>41820</c:v>
                </c:pt>
                <c:pt idx="181">
                  <c:v>41821</c:v>
                </c:pt>
                <c:pt idx="182">
                  <c:v>41822</c:v>
                </c:pt>
                <c:pt idx="183">
                  <c:v>41823</c:v>
                </c:pt>
                <c:pt idx="184">
                  <c:v>41824</c:v>
                </c:pt>
                <c:pt idx="185">
                  <c:v>41825</c:v>
                </c:pt>
                <c:pt idx="186">
                  <c:v>41826</c:v>
                </c:pt>
                <c:pt idx="187">
                  <c:v>41827</c:v>
                </c:pt>
                <c:pt idx="188">
                  <c:v>41828</c:v>
                </c:pt>
                <c:pt idx="189">
                  <c:v>41829</c:v>
                </c:pt>
                <c:pt idx="190">
                  <c:v>41830</c:v>
                </c:pt>
                <c:pt idx="191">
                  <c:v>41831</c:v>
                </c:pt>
                <c:pt idx="192">
                  <c:v>41832</c:v>
                </c:pt>
                <c:pt idx="193">
                  <c:v>41833</c:v>
                </c:pt>
                <c:pt idx="194">
                  <c:v>41834</c:v>
                </c:pt>
                <c:pt idx="195">
                  <c:v>41835</c:v>
                </c:pt>
                <c:pt idx="196">
                  <c:v>41836</c:v>
                </c:pt>
                <c:pt idx="197">
                  <c:v>41837</c:v>
                </c:pt>
                <c:pt idx="198">
                  <c:v>41838</c:v>
                </c:pt>
                <c:pt idx="199">
                  <c:v>41839</c:v>
                </c:pt>
                <c:pt idx="200">
                  <c:v>41840</c:v>
                </c:pt>
                <c:pt idx="201">
                  <c:v>41841</c:v>
                </c:pt>
                <c:pt idx="202">
                  <c:v>41842</c:v>
                </c:pt>
                <c:pt idx="203">
                  <c:v>41843</c:v>
                </c:pt>
                <c:pt idx="204">
                  <c:v>41844</c:v>
                </c:pt>
                <c:pt idx="205">
                  <c:v>41845</c:v>
                </c:pt>
                <c:pt idx="206">
                  <c:v>41846</c:v>
                </c:pt>
                <c:pt idx="207">
                  <c:v>41847</c:v>
                </c:pt>
                <c:pt idx="208">
                  <c:v>41848</c:v>
                </c:pt>
                <c:pt idx="209">
                  <c:v>41849</c:v>
                </c:pt>
                <c:pt idx="210">
                  <c:v>41850</c:v>
                </c:pt>
                <c:pt idx="211">
                  <c:v>41851</c:v>
                </c:pt>
                <c:pt idx="212">
                  <c:v>41852</c:v>
                </c:pt>
                <c:pt idx="213">
                  <c:v>41853</c:v>
                </c:pt>
                <c:pt idx="214">
                  <c:v>41854</c:v>
                </c:pt>
                <c:pt idx="215">
                  <c:v>41855</c:v>
                </c:pt>
                <c:pt idx="216">
                  <c:v>41856</c:v>
                </c:pt>
                <c:pt idx="217">
                  <c:v>41857</c:v>
                </c:pt>
                <c:pt idx="218">
                  <c:v>41858</c:v>
                </c:pt>
                <c:pt idx="219">
                  <c:v>41859</c:v>
                </c:pt>
                <c:pt idx="220">
                  <c:v>41860</c:v>
                </c:pt>
                <c:pt idx="221">
                  <c:v>41861</c:v>
                </c:pt>
                <c:pt idx="222">
                  <c:v>41862</c:v>
                </c:pt>
                <c:pt idx="223">
                  <c:v>41863</c:v>
                </c:pt>
                <c:pt idx="224">
                  <c:v>41864</c:v>
                </c:pt>
                <c:pt idx="225">
                  <c:v>41865</c:v>
                </c:pt>
                <c:pt idx="226">
                  <c:v>41866</c:v>
                </c:pt>
                <c:pt idx="227">
                  <c:v>41867</c:v>
                </c:pt>
                <c:pt idx="228">
                  <c:v>41868</c:v>
                </c:pt>
                <c:pt idx="229">
                  <c:v>41869</c:v>
                </c:pt>
                <c:pt idx="230">
                  <c:v>41870</c:v>
                </c:pt>
                <c:pt idx="231">
                  <c:v>41871</c:v>
                </c:pt>
                <c:pt idx="232">
                  <c:v>41872</c:v>
                </c:pt>
                <c:pt idx="233">
                  <c:v>41873</c:v>
                </c:pt>
                <c:pt idx="234">
                  <c:v>41874</c:v>
                </c:pt>
                <c:pt idx="235">
                  <c:v>41875</c:v>
                </c:pt>
                <c:pt idx="236">
                  <c:v>41876</c:v>
                </c:pt>
                <c:pt idx="237">
                  <c:v>41877</c:v>
                </c:pt>
                <c:pt idx="238">
                  <c:v>41878</c:v>
                </c:pt>
                <c:pt idx="239">
                  <c:v>41879</c:v>
                </c:pt>
                <c:pt idx="240">
                  <c:v>41880</c:v>
                </c:pt>
                <c:pt idx="241">
                  <c:v>41881</c:v>
                </c:pt>
                <c:pt idx="242">
                  <c:v>41882</c:v>
                </c:pt>
                <c:pt idx="243">
                  <c:v>41883</c:v>
                </c:pt>
                <c:pt idx="244">
                  <c:v>41884</c:v>
                </c:pt>
                <c:pt idx="245">
                  <c:v>41885</c:v>
                </c:pt>
                <c:pt idx="246">
                  <c:v>41886</c:v>
                </c:pt>
                <c:pt idx="247">
                  <c:v>41887</c:v>
                </c:pt>
                <c:pt idx="248">
                  <c:v>41888</c:v>
                </c:pt>
                <c:pt idx="249">
                  <c:v>41889</c:v>
                </c:pt>
                <c:pt idx="250">
                  <c:v>41890</c:v>
                </c:pt>
                <c:pt idx="251">
                  <c:v>41891</c:v>
                </c:pt>
                <c:pt idx="252">
                  <c:v>41892</c:v>
                </c:pt>
                <c:pt idx="253">
                  <c:v>41893</c:v>
                </c:pt>
                <c:pt idx="254">
                  <c:v>41894</c:v>
                </c:pt>
                <c:pt idx="255">
                  <c:v>41895</c:v>
                </c:pt>
                <c:pt idx="256">
                  <c:v>41896</c:v>
                </c:pt>
                <c:pt idx="257">
                  <c:v>41897</c:v>
                </c:pt>
                <c:pt idx="258">
                  <c:v>41898</c:v>
                </c:pt>
                <c:pt idx="259">
                  <c:v>41899</c:v>
                </c:pt>
                <c:pt idx="260">
                  <c:v>41900</c:v>
                </c:pt>
                <c:pt idx="261">
                  <c:v>41901</c:v>
                </c:pt>
                <c:pt idx="262">
                  <c:v>41902</c:v>
                </c:pt>
                <c:pt idx="263">
                  <c:v>41903</c:v>
                </c:pt>
                <c:pt idx="264">
                  <c:v>41904</c:v>
                </c:pt>
                <c:pt idx="265">
                  <c:v>41905</c:v>
                </c:pt>
                <c:pt idx="266">
                  <c:v>41906</c:v>
                </c:pt>
                <c:pt idx="267">
                  <c:v>41907</c:v>
                </c:pt>
                <c:pt idx="268">
                  <c:v>41908</c:v>
                </c:pt>
                <c:pt idx="269">
                  <c:v>41909</c:v>
                </c:pt>
                <c:pt idx="270">
                  <c:v>41910</c:v>
                </c:pt>
                <c:pt idx="271">
                  <c:v>41911</c:v>
                </c:pt>
                <c:pt idx="272">
                  <c:v>41912</c:v>
                </c:pt>
                <c:pt idx="273">
                  <c:v>41913</c:v>
                </c:pt>
                <c:pt idx="274">
                  <c:v>41914</c:v>
                </c:pt>
                <c:pt idx="275">
                  <c:v>41915</c:v>
                </c:pt>
                <c:pt idx="276">
                  <c:v>41916</c:v>
                </c:pt>
                <c:pt idx="277">
                  <c:v>41917</c:v>
                </c:pt>
                <c:pt idx="278">
                  <c:v>41918</c:v>
                </c:pt>
                <c:pt idx="279">
                  <c:v>41919</c:v>
                </c:pt>
                <c:pt idx="280">
                  <c:v>41920</c:v>
                </c:pt>
                <c:pt idx="281">
                  <c:v>41921</c:v>
                </c:pt>
                <c:pt idx="282">
                  <c:v>41922</c:v>
                </c:pt>
                <c:pt idx="283">
                  <c:v>41923</c:v>
                </c:pt>
                <c:pt idx="284">
                  <c:v>41924</c:v>
                </c:pt>
                <c:pt idx="285">
                  <c:v>41925</c:v>
                </c:pt>
                <c:pt idx="286">
                  <c:v>41926</c:v>
                </c:pt>
                <c:pt idx="287">
                  <c:v>41927</c:v>
                </c:pt>
                <c:pt idx="288">
                  <c:v>41928</c:v>
                </c:pt>
                <c:pt idx="289">
                  <c:v>41929</c:v>
                </c:pt>
                <c:pt idx="290">
                  <c:v>41930</c:v>
                </c:pt>
                <c:pt idx="291">
                  <c:v>41931</c:v>
                </c:pt>
                <c:pt idx="292">
                  <c:v>41932</c:v>
                </c:pt>
                <c:pt idx="293">
                  <c:v>41933</c:v>
                </c:pt>
                <c:pt idx="294">
                  <c:v>41934</c:v>
                </c:pt>
                <c:pt idx="295">
                  <c:v>41935</c:v>
                </c:pt>
                <c:pt idx="296">
                  <c:v>41936</c:v>
                </c:pt>
                <c:pt idx="297">
                  <c:v>41937</c:v>
                </c:pt>
                <c:pt idx="298">
                  <c:v>41938</c:v>
                </c:pt>
                <c:pt idx="299">
                  <c:v>41939</c:v>
                </c:pt>
                <c:pt idx="300">
                  <c:v>41940</c:v>
                </c:pt>
                <c:pt idx="301">
                  <c:v>41941</c:v>
                </c:pt>
                <c:pt idx="302">
                  <c:v>41942</c:v>
                </c:pt>
                <c:pt idx="303">
                  <c:v>41943</c:v>
                </c:pt>
                <c:pt idx="304">
                  <c:v>41944</c:v>
                </c:pt>
                <c:pt idx="305">
                  <c:v>41945</c:v>
                </c:pt>
                <c:pt idx="306">
                  <c:v>41946</c:v>
                </c:pt>
                <c:pt idx="307">
                  <c:v>41947</c:v>
                </c:pt>
                <c:pt idx="308">
                  <c:v>41948</c:v>
                </c:pt>
                <c:pt idx="309">
                  <c:v>41949</c:v>
                </c:pt>
                <c:pt idx="310">
                  <c:v>41950</c:v>
                </c:pt>
                <c:pt idx="311">
                  <c:v>41951</c:v>
                </c:pt>
                <c:pt idx="312">
                  <c:v>41952</c:v>
                </c:pt>
                <c:pt idx="313">
                  <c:v>41953</c:v>
                </c:pt>
                <c:pt idx="314">
                  <c:v>41954</c:v>
                </c:pt>
                <c:pt idx="315">
                  <c:v>41955</c:v>
                </c:pt>
                <c:pt idx="316">
                  <c:v>41956</c:v>
                </c:pt>
                <c:pt idx="317">
                  <c:v>41957</c:v>
                </c:pt>
                <c:pt idx="318">
                  <c:v>41958</c:v>
                </c:pt>
                <c:pt idx="319">
                  <c:v>41959</c:v>
                </c:pt>
                <c:pt idx="320">
                  <c:v>41960</c:v>
                </c:pt>
                <c:pt idx="321">
                  <c:v>41961</c:v>
                </c:pt>
                <c:pt idx="322">
                  <c:v>41962</c:v>
                </c:pt>
                <c:pt idx="323">
                  <c:v>41963</c:v>
                </c:pt>
                <c:pt idx="324">
                  <c:v>41964</c:v>
                </c:pt>
                <c:pt idx="325">
                  <c:v>41965</c:v>
                </c:pt>
                <c:pt idx="326">
                  <c:v>41966</c:v>
                </c:pt>
                <c:pt idx="327">
                  <c:v>41967</c:v>
                </c:pt>
                <c:pt idx="328">
                  <c:v>41968</c:v>
                </c:pt>
                <c:pt idx="329">
                  <c:v>41969</c:v>
                </c:pt>
                <c:pt idx="330">
                  <c:v>41970</c:v>
                </c:pt>
                <c:pt idx="331">
                  <c:v>41971</c:v>
                </c:pt>
                <c:pt idx="332">
                  <c:v>41972</c:v>
                </c:pt>
                <c:pt idx="333">
                  <c:v>41973</c:v>
                </c:pt>
                <c:pt idx="334">
                  <c:v>41974</c:v>
                </c:pt>
                <c:pt idx="335">
                  <c:v>41975</c:v>
                </c:pt>
                <c:pt idx="336">
                  <c:v>41976</c:v>
                </c:pt>
                <c:pt idx="337">
                  <c:v>41977</c:v>
                </c:pt>
                <c:pt idx="338">
                  <c:v>41978</c:v>
                </c:pt>
                <c:pt idx="339">
                  <c:v>41979</c:v>
                </c:pt>
                <c:pt idx="340">
                  <c:v>41980</c:v>
                </c:pt>
                <c:pt idx="341">
                  <c:v>41981</c:v>
                </c:pt>
                <c:pt idx="342">
                  <c:v>41982</c:v>
                </c:pt>
                <c:pt idx="343">
                  <c:v>41983</c:v>
                </c:pt>
                <c:pt idx="344">
                  <c:v>41984</c:v>
                </c:pt>
                <c:pt idx="345">
                  <c:v>41985</c:v>
                </c:pt>
                <c:pt idx="346">
                  <c:v>41986</c:v>
                </c:pt>
                <c:pt idx="347">
                  <c:v>41987</c:v>
                </c:pt>
                <c:pt idx="348">
                  <c:v>41988</c:v>
                </c:pt>
                <c:pt idx="349">
                  <c:v>41989</c:v>
                </c:pt>
                <c:pt idx="350">
                  <c:v>41990</c:v>
                </c:pt>
                <c:pt idx="351">
                  <c:v>41991</c:v>
                </c:pt>
                <c:pt idx="352">
                  <c:v>41992</c:v>
                </c:pt>
                <c:pt idx="353">
                  <c:v>41993</c:v>
                </c:pt>
                <c:pt idx="354">
                  <c:v>41994</c:v>
                </c:pt>
                <c:pt idx="355">
                  <c:v>41995</c:v>
                </c:pt>
                <c:pt idx="356">
                  <c:v>41996</c:v>
                </c:pt>
                <c:pt idx="357">
                  <c:v>41997</c:v>
                </c:pt>
                <c:pt idx="358">
                  <c:v>41998</c:v>
                </c:pt>
                <c:pt idx="359">
                  <c:v>41999</c:v>
                </c:pt>
                <c:pt idx="360">
                  <c:v>42000</c:v>
                </c:pt>
                <c:pt idx="361">
                  <c:v>42001</c:v>
                </c:pt>
                <c:pt idx="362">
                  <c:v>42002</c:v>
                </c:pt>
                <c:pt idx="363">
                  <c:v>42003</c:v>
                </c:pt>
                <c:pt idx="364">
                  <c:v>42004</c:v>
                </c:pt>
              </c:numCache>
            </c:numRef>
          </c:cat>
          <c:val>
            <c:numRef>
              <c:f>PJMLoad_Hourly_ValidationData!$W$2:$W$366</c:f>
              <c:numCache>
                <c:formatCode>General</c:formatCode>
                <c:ptCount val="365"/>
                <c:pt idx="0">
                  <c:v>79509.848666666643</c:v>
                </c:pt>
                <c:pt idx="1">
                  <c:v>84379.092458333354</c:v>
                </c:pt>
                <c:pt idx="2">
                  <c:v>89355.678916666657</c:v>
                </c:pt>
                <c:pt idx="3">
                  <c:v>92903.091958333331</c:v>
                </c:pt>
                <c:pt idx="4">
                  <c:v>104921.88462499999</c:v>
                </c:pt>
                <c:pt idx="5">
                  <c:v>107466.68783333333</c:v>
                </c:pt>
                <c:pt idx="6">
                  <c:v>110156.82199999999</c:v>
                </c:pt>
                <c:pt idx="7">
                  <c:v>112235.84366666667</c:v>
                </c:pt>
                <c:pt idx="8">
                  <c:v>117329.74887499999</c:v>
                </c:pt>
                <c:pt idx="9">
                  <c:v>108680.60316666668</c:v>
                </c:pt>
                <c:pt idx="10">
                  <c:v>94039.297166666656</c:v>
                </c:pt>
                <c:pt idx="11">
                  <c:v>87146.481541666668</c:v>
                </c:pt>
                <c:pt idx="12">
                  <c:v>88761.840041666655</c:v>
                </c:pt>
                <c:pt idx="13">
                  <c:v>90435.931416666659</c:v>
                </c:pt>
                <c:pt idx="14">
                  <c:v>86740.727291666684</c:v>
                </c:pt>
                <c:pt idx="15">
                  <c:v>93865.084333333347</c:v>
                </c:pt>
                <c:pt idx="16">
                  <c:v>90730.583500000008</c:v>
                </c:pt>
                <c:pt idx="17">
                  <c:v>89263.890541666653</c:v>
                </c:pt>
                <c:pt idx="18">
                  <c:v>90205.009791666656</c:v>
                </c:pt>
                <c:pt idx="19">
                  <c:v>90033.111583333332</c:v>
                </c:pt>
                <c:pt idx="20">
                  <c:v>79545.087708333318</c:v>
                </c:pt>
                <c:pt idx="21">
                  <c:v>76862.358458333329</c:v>
                </c:pt>
                <c:pt idx="22">
                  <c:v>89324.402666666661</c:v>
                </c:pt>
                <c:pt idx="23">
                  <c:v>92998.420833333323</c:v>
                </c:pt>
                <c:pt idx="24">
                  <c:v>89068.216</c:v>
                </c:pt>
                <c:pt idx="25">
                  <c:v>89984.840916666682</c:v>
                </c:pt>
                <c:pt idx="26">
                  <c:v>95679.030041666687</c:v>
                </c:pt>
                <c:pt idx="27">
                  <c:v>91541.076291666672</c:v>
                </c:pt>
                <c:pt idx="28">
                  <c:v>88528.285124999995</c:v>
                </c:pt>
                <c:pt idx="29">
                  <c:v>99688.324875000035</c:v>
                </c:pt>
                <c:pt idx="30">
                  <c:v>98711.729791666672</c:v>
                </c:pt>
                <c:pt idx="31">
                  <c:v>93309.025208333333</c:v>
                </c:pt>
                <c:pt idx="32">
                  <c:v>94970.181874999995</c:v>
                </c:pt>
                <c:pt idx="33">
                  <c:v>101147.26245833335</c:v>
                </c:pt>
                <c:pt idx="34">
                  <c:v>97279.735666666646</c:v>
                </c:pt>
                <c:pt idx="35">
                  <c:v>87939.355041666655</c:v>
                </c:pt>
                <c:pt idx="36">
                  <c:v>89603.717249999987</c:v>
                </c:pt>
                <c:pt idx="37">
                  <c:v>85831.270416666666</c:v>
                </c:pt>
                <c:pt idx="38">
                  <c:v>84791.194499999983</c:v>
                </c:pt>
                <c:pt idx="39">
                  <c:v>97905.772666666657</c:v>
                </c:pt>
                <c:pt idx="40">
                  <c:v>103409.43012500001</c:v>
                </c:pt>
                <c:pt idx="41">
                  <c:v>84059.684500000018</c:v>
                </c:pt>
                <c:pt idx="42">
                  <c:v>79017.805041666681</c:v>
                </c:pt>
                <c:pt idx="43">
                  <c:v>91988.236166666655</c:v>
                </c:pt>
                <c:pt idx="44">
                  <c:v>93798.640874999983</c:v>
                </c:pt>
                <c:pt idx="45">
                  <c:v>93090.681958333356</c:v>
                </c:pt>
                <c:pt idx="46">
                  <c:v>97602.195208333374</c:v>
                </c:pt>
                <c:pt idx="47">
                  <c:v>92140.284333333315</c:v>
                </c:pt>
                <c:pt idx="48">
                  <c:v>78531.059833333333</c:v>
                </c:pt>
                <c:pt idx="49">
                  <c:v>71297.417666666675</c:v>
                </c:pt>
                <c:pt idx="50">
                  <c:v>79911.392208333331</c:v>
                </c:pt>
                <c:pt idx="51">
                  <c:v>83400.857916666675</c:v>
                </c:pt>
                <c:pt idx="52">
                  <c:v>82119.790250000005</c:v>
                </c:pt>
                <c:pt idx="53">
                  <c:v>79983.426583333334</c:v>
                </c:pt>
                <c:pt idx="54">
                  <c:v>78327.598166666678</c:v>
                </c:pt>
                <c:pt idx="55">
                  <c:v>74670.859124999988</c:v>
                </c:pt>
                <c:pt idx="56">
                  <c:v>79670.192124999987</c:v>
                </c:pt>
                <c:pt idx="57">
                  <c:v>88347.559458333315</c:v>
                </c:pt>
                <c:pt idx="58">
                  <c:v>83939.948416666681</c:v>
                </c:pt>
                <c:pt idx="59">
                  <c:v>80920.163166666665</c:v>
                </c:pt>
                <c:pt idx="60">
                  <c:v>86252.085083333324</c:v>
                </c:pt>
                <c:pt idx="61">
                  <c:v>93284.798125000016</c:v>
                </c:pt>
                <c:pt idx="62">
                  <c:v>90507.3278333333</c:v>
                </c:pt>
                <c:pt idx="63">
                  <c:v>87512.389125000031</c:v>
                </c:pt>
                <c:pt idx="64">
                  <c:v>88952.995374999999</c:v>
                </c:pt>
                <c:pt idx="65">
                  <c:v>83549.305041666667</c:v>
                </c:pt>
                <c:pt idx="66">
                  <c:v>81594.953833333348</c:v>
                </c:pt>
                <c:pt idx="67">
                  <c:v>81946.214250000005</c:v>
                </c:pt>
                <c:pt idx="68">
                  <c:v>88297.819499999998</c:v>
                </c:pt>
                <c:pt idx="69">
                  <c:v>91886.411458333328</c:v>
                </c:pt>
                <c:pt idx="70">
                  <c:v>89951.781999999992</c:v>
                </c:pt>
                <c:pt idx="71">
                  <c:v>97900.276541666652</c:v>
                </c:pt>
                <c:pt idx="72">
                  <c:v>99762.471583333332</c:v>
                </c:pt>
                <c:pt idx="73">
                  <c:v>107329.49979166669</c:v>
                </c:pt>
                <c:pt idx="74">
                  <c:v>100785.52808333332</c:v>
                </c:pt>
                <c:pt idx="75">
                  <c:v>95705.050416666665</c:v>
                </c:pt>
                <c:pt idx="76">
                  <c:v>84296.583166666678</c:v>
                </c:pt>
                <c:pt idx="77">
                  <c:v>81294.922625000007</c:v>
                </c:pt>
                <c:pt idx="78">
                  <c:v>87984.947416666677</c:v>
                </c:pt>
                <c:pt idx="79">
                  <c:v>83404.205750000008</c:v>
                </c:pt>
                <c:pt idx="80">
                  <c:v>87355.213291666674</c:v>
                </c:pt>
                <c:pt idx="81">
                  <c:v>92233.312749999997</c:v>
                </c:pt>
                <c:pt idx="82">
                  <c:v>85154.117874999996</c:v>
                </c:pt>
                <c:pt idx="83">
                  <c:v>72690.672916666677</c:v>
                </c:pt>
                <c:pt idx="84">
                  <c:v>72289.849499999997</c:v>
                </c:pt>
                <c:pt idx="85">
                  <c:v>79947.107250000015</c:v>
                </c:pt>
                <c:pt idx="86">
                  <c:v>80203.839541666661</c:v>
                </c:pt>
                <c:pt idx="87">
                  <c:v>79425.987583333321</c:v>
                </c:pt>
                <c:pt idx="88">
                  <c:v>82297.696708333344</c:v>
                </c:pt>
                <c:pt idx="89">
                  <c:v>83353.161166666672</c:v>
                </c:pt>
                <c:pt idx="90">
                  <c:v>76054.314624999985</c:v>
                </c:pt>
                <c:pt idx="91">
                  <c:v>72174.774791666685</c:v>
                </c:pt>
                <c:pt idx="92">
                  <c:v>79025.73308333334</c:v>
                </c:pt>
                <c:pt idx="93">
                  <c:v>79175.754541666669</c:v>
                </c:pt>
                <c:pt idx="94">
                  <c:v>78802.831583333318</c:v>
                </c:pt>
                <c:pt idx="95">
                  <c:v>81496.437583333332</c:v>
                </c:pt>
                <c:pt idx="96">
                  <c:v>84860.241125</c:v>
                </c:pt>
                <c:pt idx="97">
                  <c:v>76097.434083333341</c:v>
                </c:pt>
                <c:pt idx="98">
                  <c:v>70658.63995833334</c:v>
                </c:pt>
                <c:pt idx="99">
                  <c:v>77510.57329166666</c:v>
                </c:pt>
                <c:pt idx="100">
                  <c:v>78955.010083333342</c:v>
                </c:pt>
                <c:pt idx="101">
                  <c:v>78637.489333333346</c:v>
                </c:pt>
                <c:pt idx="102">
                  <c:v>76500.309374999997</c:v>
                </c:pt>
                <c:pt idx="103">
                  <c:v>72512.184875000021</c:v>
                </c:pt>
                <c:pt idx="104">
                  <c:v>69295.464208333331</c:v>
                </c:pt>
                <c:pt idx="105">
                  <c:v>69765.504874999999</c:v>
                </c:pt>
                <c:pt idx="106">
                  <c:v>77061.685333333313</c:v>
                </c:pt>
                <c:pt idx="107">
                  <c:v>76777.568208333338</c:v>
                </c:pt>
                <c:pt idx="108">
                  <c:v>77931.210875000004</c:v>
                </c:pt>
                <c:pt idx="109">
                  <c:v>80462.802249999993</c:v>
                </c:pt>
                <c:pt idx="110">
                  <c:v>78716.634208333329</c:v>
                </c:pt>
                <c:pt idx="111">
                  <c:v>70959.183458333326</c:v>
                </c:pt>
                <c:pt idx="112">
                  <c:v>68495.192250000007</c:v>
                </c:pt>
                <c:pt idx="113">
                  <c:v>77435.092625000005</c:v>
                </c:pt>
                <c:pt idx="114">
                  <c:v>78986.76208333332</c:v>
                </c:pt>
                <c:pt idx="115">
                  <c:v>80119.083874999997</c:v>
                </c:pt>
                <c:pt idx="116">
                  <c:v>80608.182375000004</c:v>
                </c:pt>
                <c:pt idx="117">
                  <c:v>81472.859958333342</c:v>
                </c:pt>
                <c:pt idx="118">
                  <c:v>79648.580625000002</c:v>
                </c:pt>
                <c:pt idx="119">
                  <c:v>77240.300750000009</c:v>
                </c:pt>
                <c:pt idx="120">
                  <c:v>82882.818750000006</c:v>
                </c:pt>
                <c:pt idx="121">
                  <c:v>80607.208249999996</c:v>
                </c:pt>
                <c:pt idx="122">
                  <c:v>76976.049416666661</c:v>
                </c:pt>
                <c:pt idx="123">
                  <c:v>77150.175125000023</c:v>
                </c:pt>
                <c:pt idx="124">
                  <c:v>78656.080791666653</c:v>
                </c:pt>
                <c:pt idx="125">
                  <c:v>70788.916666666672</c:v>
                </c:pt>
                <c:pt idx="126">
                  <c:v>68631.694958333348</c:v>
                </c:pt>
                <c:pt idx="127">
                  <c:v>77422.378958333342</c:v>
                </c:pt>
                <c:pt idx="128">
                  <c:v>78208.823374999993</c:v>
                </c:pt>
                <c:pt idx="129">
                  <c:v>78220.869250000003</c:v>
                </c:pt>
                <c:pt idx="130">
                  <c:v>78187.634041666664</c:v>
                </c:pt>
                <c:pt idx="131">
                  <c:v>76571.218833333332</c:v>
                </c:pt>
                <c:pt idx="132">
                  <c:v>71227.656791666668</c:v>
                </c:pt>
                <c:pt idx="133">
                  <c:v>68577.612125</c:v>
                </c:pt>
                <c:pt idx="134">
                  <c:v>78166.821791666676</c:v>
                </c:pt>
                <c:pt idx="135">
                  <c:v>84094.896750000014</c:v>
                </c:pt>
                <c:pt idx="136">
                  <c:v>94477.886499999979</c:v>
                </c:pt>
                <c:pt idx="137">
                  <c:v>101087.61695833335</c:v>
                </c:pt>
                <c:pt idx="138">
                  <c:v>97203.103874999986</c:v>
                </c:pt>
                <c:pt idx="139">
                  <c:v>77033.549916666685</c:v>
                </c:pt>
                <c:pt idx="140">
                  <c:v>70464.525708333342</c:v>
                </c:pt>
                <c:pt idx="141">
                  <c:v>79148.243041666676</c:v>
                </c:pt>
                <c:pt idx="142">
                  <c:v>79184.999791666691</c:v>
                </c:pt>
                <c:pt idx="143">
                  <c:v>78568.377041666667</c:v>
                </c:pt>
                <c:pt idx="144">
                  <c:v>79008.123541666675</c:v>
                </c:pt>
                <c:pt idx="145">
                  <c:v>78571.265416666662</c:v>
                </c:pt>
                <c:pt idx="146">
                  <c:v>73427.758083333334</c:v>
                </c:pt>
                <c:pt idx="147">
                  <c:v>71623.768916666668</c:v>
                </c:pt>
                <c:pt idx="148">
                  <c:v>74398.602625</c:v>
                </c:pt>
                <c:pt idx="149">
                  <c:v>82141.429666666678</c:v>
                </c:pt>
                <c:pt idx="150">
                  <c:v>84415.349916666673</c:v>
                </c:pt>
                <c:pt idx="151">
                  <c:v>85378.916624999998</c:v>
                </c:pt>
                <c:pt idx="152">
                  <c:v>84562.684874999992</c:v>
                </c:pt>
                <c:pt idx="153">
                  <c:v>78678.028749999998</c:v>
                </c:pt>
                <c:pt idx="154">
                  <c:v>81140.768874999994</c:v>
                </c:pt>
                <c:pt idx="155">
                  <c:v>87767.106625</c:v>
                </c:pt>
                <c:pt idx="156">
                  <c:v>83238.117916666655</c:v>
                </c:pt>
                <c:pt idx="157">
                  <c:v>79256.68154166668</c:v>
                </c:pt>
                <c:pt idx="158">
                  <c:v>80319.571250000008</c:v>
                </c:pt>
                <c:pt idx="159">
                  <c:v>84482.197583333342</c:v>
                </c:pt>
                <c:pt idx="160">
                  <c:v>86766.113708333331</c:v>
                </c:pt>
                <c:pt idx="161">
                  <c:v>95479.881291666665</c:v>
                </c:pt>
                <c:pt idx="162">
                  <c:v>112262.13279166668</c:v>
                </c:pt>
                <c:pt idx="163">
                  <c:v>114538.07520833336</c:v>
                </c:pt>
                <c:pt idx="164">
                  <c:v>108542.24262499997</c:v>
                </c:pt>
                <c:pt idx="165">
                  <c:v>102164.48083333333</c:v>
                </c:pt>
                <c:pt idx="166">
                  <c:v>99574.040833333333</c:v>
                </c:pt>
                <c:pt idx="167">
                  <c:v>95946.270375000007</c:v>
                </c:pt>
                <c:pt idx="168">
                  <c:v>98102.763166666671</c:v>
                </c:pt>
                <c:pt idx="169">
                  <c:v>103087.27804166668</c:v>
                </c:pt>
                <c:pt idx="170">
                  <c:v>96114.233916666664</c:v>
                </c:pt>
                <c:pt idx="171">
                  <c:v>97877.282666666666</c:v>
                </c:pt>
                <c:pt idx="172">
                  <c:v>104933.78829166667</c:v>
                </c:pt>
                <c:pt idx="173">
                  <c:v>104026.82658333333</c:v>
                </c:pt>
                <c:pt idx="174">
                  <c:v>93447.881624999995</c:v>
                </c:pt>
                <c:pt idx="175">
                  <c:v>83708.267374999981</c:v>
                </c:pt>
                <c:pt idx="176">
                  <c:v>87260.689458333305</c:v>
                </c:pt>
                <c:pt idx="177">
                  <c:v>86266.774250000002</c:v>
                </c:pt>
                <c:pt idx="178">
                  <c:v>86487.394625000015</c:v>
                </c:pt>
                <c:pt idx="179">
                  <c:v>97639.981249999997</c:v>
                </c:pt>
                <c:pt idx="180">
                  <c:v>105285.756375</c:v>
                </c:pt>
                <c:pt idx="181">
                  <c:v>97664.499499999991</c:v>
                </c:pt>
                <c:pt idx="182">
                  <c:v>95451.667208333325</c:v>
                </c:pt>
                <c:pt idx="183">
                  <c:v>100788.39208333334</c:v>
                </c:pt>
                <c:pt idx="184">
                  <c:v>94058.127416666641</c:v>
                </c:pt>
                <c:pt idx="185">
                  <c:v>100634.55666666666</c:v>
                </c:pt>
                <c:pt idx="186">
                  <c:v>100560.68283333334</c:v>
                </c:pt>
                <c:pt idx="187">
                  <c:v>102265.40858333335</c:v>
                </c:pt>
                <c:pt idx="188">
                  <c:v>92636.31262500002</c:v>
                </c:pt>
                <c:pt idx="189">
                  <c:v>87544.786250000005</c:v>
                </c:pt>
                <c:pt idx="190">
                  <c:v>100347.62720833333</c:v>
                </c:pt>
                <c:pt idx="191">
                  <c:v>107833.06320833333</c:v>
                </c:pt>
                <c:pt idx="192">
                  <c:v>112805.04991666666</c:v>
                </c:pt>
                <c:pt idx="193">
                  <c:v>115112.76758333336</c:v>
                </c:pt>
                <c:pt idx="194">
                  <c:v>106793.80566666667</c:v>
                </c:pt>
                <c:pt idx="195">
                  <c:v>96100.909666666659</c:v>
                </c:pt>
                <c:pt idx="196">
                  <c:v>93131.824208333332</c:v>
                </c:pt>
                <c:pt idx="197">
                  <c:v>105277.30770833335</c:v>
                </c:pt>
                <c:pt idx="198">
                  <c:v>110787.72891666669</c:v>
                </c:pt>
                <c:pt idx="199">
                  <c:v>117478.10291666664</c:v>
                </c:pt>
                <c:pt idx="200">
                  <c:v>119742.75545833334</c:v>
                </c:pt>
                <c:pt idx="201">
                  <c:v>118602.52274999999</c:v>
                </c:pt>
                <c:pt idx="202">
                  <c:v>108257.73229166666</c:v>
                </c:pt>
                <c:pt idx="203">
                  <c:v>100813.01487499999</c:v>
                </c:pt>
                <c:pt idx="204">
                  <c:v>103731.53708333331</c:v>
                </c:pt>
                <c:pt idx="205">
                  <c:v>96500.618833333327</c:v>
                </c:pt>
                <c:pt idx="206">
                  <c:v>97892.594458333333</c:v>
                </c:pt>
                <c:pt idx="207">
                  <c:v>102129.15033333331</c:v>
                </c:pt>
                <c:pt idx="208">
                  <c:v>100094.93545833335</c:v>
                </c:pt>
                <c:pt idx="209">
                  <c:v>83525.4059583333</c:v>
                </c:pt>
                <c:pt idx="210">
                  <c:v>82868.852083333331</c:v>
                </c:pt>
                <c:pt idx="211">
                  <c:v>99157.411000000007</c:v>
                </c:pt>
                <c:pt idx="212">
                  <c:v>104952.11895833332</c:v>
                </c:pt>
                <c:pt idx="213">
                  <c:v>105520.42358333332</c:v>
                </c:pt>
                <c:pt idx="214">
                  <c:v>105191.53587500002</c:v>
                </c:pt>
                <c:pt idx="215">
                  <c:v>100495.57912500003</c:v>
                </c:pt>
                <c:pt idx="216">
                  <c:v>85474.947416666662</c:v>
                </c:pt>
                <c:pt idx="217">
                  <c:v>78902.319249999986</c:v>
                </c:pt>
                <c:pt idx="218">
                  <c:v>88737.027958333332</c:v>
                </c:pt>
                <c:pt idx="219">
                  <c:v>91139.42654166666</c:v>
                </c:pt>
                <c:pt idx="220">
                  <c:v>93640.848083333331</c:v>
                </c:pt>
                <c:pt idx="221">
                  <c:v>95565.555958333352</c:v>
                </c:pt>
                <c:pt idx="222">
                  <c:v>95761.514708333314</c:v>
                </c:pt>
                <c:pt idx="223">
                  <c:v>89158.591500000024</c:v>
                </c:pt>
                <c:pt idx="224">
                  <c:v>86596.763250000004</c:v>
                </c:pt>
                <c:pt idx="225">
                  <c:v>94991.990875000018</c:v>
                </c:pt>
                <c:pt idx="226">
                  <c:v>100947.99041666665</c:v>
                </c:pt>
                <c:pt idx="227">
                  <c:v>106491.82391666668</c:v>
                </c:pt>
                <c:pt idx="228">
                  <c:v>108711.38308333333</c:v>
                </c:pt>
                <c:pt idx="229">
                  <c:v>109047.15120833332</c:v>
                </c:pt>
                <c:pt idx="230">
                  <c:v>98866.385416666642</c:v>
                </c:pt>
                <c:pt idx="231">
                  <c:v>93659.209250000014</c:v>
                </c:pt>
                <c:pt idx="232">
                  <c:v>107919.90233333333</c:v>
                </c:pt>
                <c:pt idx="233">
                  <c:v>111657.38058333333</c:v>
                </c:pt>
                <c:pt idx="234">
                  <c:v>100480.93554166668</c:v>
                </c:pt>
                <c:pt idx="235">
                  <c:v>90622.487916666665</c:v>
                </c:pt>
                <c:pt idx="236">
                  <c:v>86729.32683333334</c:v>
                </c:pt>
                <c:pt idx="237">
                  <c:v>79757.514583333323</c:v>
                </c:pt>
                <c:pt idx="238">
                  <c:v>77129.928833333324</c:v>
                </c:pt>
                <c:pt idx="239">
                  <c:v>86062.696583333323</c:v>
                </c:pt>
                <c:pt idx="240">
                  <c:v>85860.714083333325</c:v>
                </c:pt>
                <c:pt idx="241">
                  <c:v>87878.655458333335</c:v>
                </c:pt>
                <c:pt idx="242">
                  <c:v>90929.221125000025</c:v>
                </c:pt>
                <c:pt idx="243">
                  <c:v>79441.98</c:v>
                </c:pt>
                <c:pt idx="244">
                  <c:v>70359.792291666687</c:v>
                </c:pt>
                <c:pt idx="245">
                  <c:v>71534.64129166666</c:v>
                </c:pt>
                <c:pt idx="246">
                  <c:v>78406.454833333337</c:v>
                </c:pt>
                <c:pt idx="247">
                  <c:v>90191.858833333346</c:v>
                </c:pt>
                <c:pt idx="248">
                  <c:v>82759.277666666676</c:v>
                </c:pt>
                <c:pt idx="249">
                  <c:v>79560.918249999988</c:v>
                </c:pt>
                <c:pt idx="250">
                  <c:v>78419.309958333339</c:v>
                </c:pt>
                <c:pt idx="251">
                  <c:v>71499.706458333341</c:v>
                </c:pt>
                <c:pt idx="252">
                  <c:v>69101.169166666674</c:v>
                </c:pt>
                <c:pt idx="253">
                  <c:v>78315.038416666663</c:v>
                </c:pt>
                <c:pt idx="254">
                  <c:v>81472.343874999977</c:v>
                </c:pt>
                <c:pt idx="255">
                  <c:v>85524.039124999996</c:v>
                </c:pt>
                <c:pt idx="256">
                  <c:v>88292.791333333356</c:v>
                </c:pt>
                <c:pt idx="257">
                  <c:v>90495.948000000019</c:v>
                </c:pt>
                <c:pt idx="258">
                  <c:v>86934.94875000001</c:v>
                </c:pt>
                <c:pt idx="259">
                  <c:v>85544.117833333323</c:v>
                </c:pt>
                <c:pt idx="260">
                  <c:v>91772.903125000012</c:v>
                </c:pt>
                <c:pt idx="261">
                  <c:v>92727.051833333331</c:v>
                </c:pt>
                <c:pt idx="262">
                  <c:v>97610.850541666659</c:v>
                </c:pt>
                <c:pt idx="263">
                  <c:v>101480.95233333333</c:v>
                </c:pt>
                <c:pt idx="264">
                  <c:v>99393.866958333339</c:v>
                </c:pt>
                <c:pt idx="265">
                  <c:v>92520.246083333332</c:v>
                </c:pt>
                <c:pt idx="266">
                  <c:v>92590.917083333319</c:v>
                </c:pt>
                <c:pt idx="267">
                  <c:v>103207.14187499997</c:v>
                </c:pt>
                <c:pt idx="268">
                  <c:v>102586.66279166668</c:v>
                </c:pt>
                <c:pt idx="269">
                  <c:v>101395.87395833334</c:v>
                </c:pt>
                <c:pt idx="270">
                  <c:v>89410.046791666653</c:v>
                </c:pt>
                <c:pt idx="271">
                  <c:v>78906.404624999981</c:v>
                </c:pt>
                <c:pt idx="272">
                  <c:v>69858.136874999997</c:v>
                </c:pt>
                <c:pt idx="273">
                  <c:v>67804.45520833334</c:v>
                </c:pt>
                <c:pt idx="274">
                  <c:v>78194.733999999997</c:v>
                </c:pt>
                <c:pt idx="275">
                  <c:v>81165.139583333337</c:v>
                </c:pt>
                <c:pt idx="276">
                  <c:v>83256.987166666659</c:v>
                </c:pt>
                <c:pt idx="277">
                  <c:v>84113.895041666678</c:v>
                </c:pt>
                <c:pt idx="278">
                  <c:v>85505.753833333336</c:v>
                </c:pt>
                <c:pt idx="279">
                  <c:v>81994.533041666669</c:v>
                </c:pt>
                <c:pt idx="280">
                  <c:v>81921.433249999987</c:v>
                </c:pt>
                <c:pt idx="281">
                  <c:v>92917.189708333332</c:v>
                </c:pt>
                <c:pt idx="282">
                  <c:v>92374.356833333324</c:v>
                </c:pt>
                <c:pt idx="283">
                  <c:v>87030.050875000001</c:v>
                </c:pt>
                <c:pt idx="284">
                  <c:v>80832.220375000004</c:v>
                </c:pt>
                <c:pt idx="285">
                  <c:v>78518.201708333349</c:v>
                </c:pt>
                <c:pt idx="286">
                  <c:v>73834.22070833332</c:v>
                </c:pt>
                <c:pt idx="287">
                  <c:v>73620.63916666666</c:v>
                </c:pt>
                <c:pt idx="288">
                  <c:v>77092.422958333336</c:v>
                </c:pt>
                <c:pt idx="289">
                  <c:v>77780.824416666655</c:v>
                </c:pt>
                <c:pt idx="290">
                  <c:v>78796.629250000013</c:v>
                </c:pt>
                <c:pt idx="291">
                  <c:v>78266.571125000002</c:v>
                </c:pt>
                <c:pt idx="292">
                  <c:v>77408.86145833334</c:v>
                </c:pt>
                <c:pt idx="293">
                  <c:v>71124.023874999984</c:v>
                </c:pt>
                <c:pt idx="294">
                  <c:v>69517.746833333324</c:v>
                </c:pt>
                <c:pt idx="295">
                  <c:v>78946.437500000015</c:v>
                </c:pt>
                <c:pt idx="296">
                  <c:v>80791.934458333344</c:v>
                </c:pt>
                <c:pt idx="297">
                  <c:v>78848.015833333338</c:v>
                </c:pt>
                <c:pt idx="298">
                  <c:v>79899.933791666655</c:v>
                </c:pt>
                <c:pt idx="299">
                  <c:v>79533.335958333351</c:v>
                </c:pt>
                <c:pt idx="300">
                  <c:v>73633.797000000006</c:v>
                </c:pt>
                <c:pt idx="301">
                  <c:v>74090.722375000027</c:v>
                </c:pt>
                <c:pt idx="302">
                  <c:v>82636.432541666669</c:v>
                </c:pt>
                <c:pt idx="303">
                  <c:v>82684.062083333323</c:v>
                </c:pt>
                <c:pt idx="304">
                  <c:v>84487.240708333338</c:v>
                </c:pt>
                <c:pt idx="305">
                  <c:v>80774.862041666653</c:v>
                </c:pt>
                <c:pt idx="306">
                  <c:v>78731.427291666696</c:v>
                </c:pt>
                <c:pt idx="307">
                  <c:v>72891.137000000002</c:v>
                </c:pt>
                <c:pt idx="308">
                  <c:v>71453.849624999988</c:v>
                </c:pt>
                <c:pt idx="309">
                  <c:v>79158.204541666651</c:v>
                </c:pt>
                <c:pt idx="310">
                  <c:v>83802.169249999992</c:v>
                </c:pt>
                <c:pt idx="311">
                  <c:v>86006.870875000008</c:v>
                </c:pt>
                <c:pt idx="312">
                  <c:v>85851.005250000017</c:v>
                </c:pt>
                <c:pt idx="313">
                  <c:v>89169.741166666674</c:v>
                </c:pt>
                <c:pt idx="314">
                  <c:v>90175.947666666689</c:v>
                </c:pt>
                <c:pt idx="315">
                  <c:v>84431.953916666665</c:v>
                </c:pt>
                <c:pt idx="316">
                  <c:v>89381.960291666677</c:v>
                </c:pt>
                <c:pt idx="317">
                  <c:v>89688.544624999995</c:v>
                </c:pt>
                <c:pt idx="318">
                  <c:v>89946.224124999993</c:v>
                </c:pt>
                <c:pt idx="319">
                  <c:v>86895.105791666661</c:v>
                </c:pt>
                <c:pt idx="320">
                  <c:v>87683.004791666652</c:v>
                </c:pt>
                <c:pt idx="321">
                  <c:v>82775.280166666649</c:v>
                </c:pt>
                <c:pt idx="322">
                  <c:v>79324.348625000013</c:v>
                </c:pt>
                <c:pt idx="323">
                  <c:v>90680.810416666674</c:v>
                </c:pt>
                <c:pt idx="324">
                  <c:v>88829.863375000001</c:v>
                </c:pt>
                <c:pt idx="325">
                  <c:v>86730.004958333331</c:v>
                </c:pt>
                <c:pt idx="326">
                  <c:v>82236.953708333327</c:v>
                </c:pt>
                <c:pt idx="327">
                  <c:v>81682.010541666677</c:v>
                </c:pt>
                <c:pt idx="328">
                  <c:v>77383.36758333334</c:v>
                </c:pt>
                <c:pt idx="329">
                  <c:v>78151.637041666661</c:v>
                </c:pt>
                <c:pt idx="330">
                  <c:v>87507.805250000019</c:v>
                </c:pt>
                <c:pt idx="331">
                  <c:v>87148.566625000021</c:v>
                </c:pt>
                <c:pt idx="332">
                  <c:v>84951.877541666661</c:v>
                </c:pt>
                <c:pt idx="333">
                  <c:v>86769.349333333332</c:v>
                </c:pt>
                <c:pt idx="334">
                  <c:v>85596.300291666659</c:v>
                </c:pt>
                <c:pt idx="335">
                  <c:v>84176.062500000015</c:v>
                </c:pt>
                <c:pt idx="336">
                  <c:v>80951.845666666675</c:v>
                </c:pt>
                <c:pt idx="337">
                  <c:v>89591.788041666674</c:v>
                </c:pt>
                <c:pt idx="338">
                  <c:v>87362.273666666675</c:v>
                </c:pt>
                <c:pt idx="339">
                  <c:v>91513.767041666666</c:v>
                </c:pt>
                <c:pt idx="340">
                  <c:v>95427.443458333335</c:v>
                </c:pt>
                <c:pt idx="341">
                  <c:v>98719.856125000006</c:v>
                </c:pt>
                <c:pt idx="342">
                  <c:v>96572.856750000021</c:v>
                </c:pt>
                <c:pt idx="343">
                  <c:v>93749.413166666651</c:v>
                </c:pt>
                <c:pt idx="344">
                  <c:v>97618.548333333325</c:v>
                </c:pt>
                <c:pt idx="345">
                  <c:v>99979.390999999989</c:v>
                </c:pt>
                <c:pt idx="346">
                  <c:v>108619.24366666666</c:v>
                </c:pt>
                <c:pt idx="347">
                  <c:v>102883.88187500001</c:v>
                </c:pt>
                <c:pt idx="348">
                  <c:v>106801.51729166666</c:v>
                </c:pt>
                <c:pt idx="349">
                  <c:v>95628.073166666669</c:v>
                </c:pt>
                <c:pt idx="350">
                  <c:v>90393.698833333328</c:v>
                </c:pt>
                <c:pt idx="351">
                  <c:v>92102.735708333334</c:v>
                </c:pt>
                <c:pt idx="352">
                  <c:v>88838.306875000009</c:v>
                </c:pt>
                <c:pt idx="353">
                  <c:v>90808.730958333312</c:v>
                </c:pt>
                <c:pt idx="354">
                  <c:v>95406.917416666693</c:v>
                </c:pt>
                <c:pt idx="355">
                  <c:v>90073.545083333331</c:v>
                </c:pt>
                <c:pt idx="356">
                  <c:v>81878.913291666671</c:v>
                </c:pt>
                <c:pt idx="357">
                  <c:v>83260.174750000006</c:v>
                </c:pt>
                <c:pt idx="358">
                  <c:v>89031.970625000002</c:v>
                </c:pt>
                <c:pt idx="359">
                  <c:v>100366.16108333333</c:v>
                </c:pt>
                <c:pt idx="360">
                  <c:v>108412.53704166667</c:v>
                </c:pt>
                <c:pt idx="361">
                  <c:v>116075.03150000003</c:v>
                </c:pt>
                <c:pt idx="362">
                  <c:v>111182.72962499998</c:v>
                </c:pt>
                <c:pt idx="363">
                  <c:v>105784.36162500001</c:v>
                </c:pt>
                <c:pt idx="364">
                  <c:v>111354.45858333331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EE-488C-B55F-63C706054A19}"/>
            </c:ext>
          </c:extLst>
        </c:ser>
        <c:ser>
          <c:idx val="1"/>
          <c:order val="1"/>
          <c:tx>
            <c:strRef>
              <c:f>PJMLoad_Hourly_ValidationData!$X$1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PJMLoad_Hourly_ValidationData!$L$2:$L$366</c:f>
              <c:numCache>
                <c:formatCode>m/d/yyyy</c:formatCode>
                <c:ptCount val="365"/>
                <c:pt idx="0">
                  <c:v>41640</c:v>
                </c:pt>
                <c:pt idx="1">
                  <c:v>41641</c:v>
                </c:pt>
                <c:pt idx="2">
                  <c:v>41642</c:v>
                </c:pt>
                <c:pt idx="3">
                  <c:v>41643</c:v>
                </c:pt>
                <c:pt idx="4">
                  <c:v>41644</c:v>
                </c:pt>
                <c:pt idx="5">
                  <c:v>41645</c:v>
                </c:pt>
                <c:pt idx="6">
                  <c:v>41646</c:v>
                </c:pt>
                <c:pt idx="7">
                  <c:v>41647</c:v>
                </c:pt>
                <c:pt idx="8">
                  <c:v>41648</c:v>
                </c:pt>
                <c:pt idx="9">
                  <c:v>41649</c:v>
                </c:pt>
                <c:pt idx="10">
                  <c:v>41650</c:v>
                </c:pt>
                <c:pt idx="11">
                  <c:v>41651</c:v>
                </c:pt>
                <c:pt idx="12">
                  <c:v>41652</c:v>
                </c:pt>
                <c:pt idx="13">
                  <c:v>41653</c:v>
                </c:pt>
                <c:pt idx="14">
                  <c:v>41654</c:v>
                </c:pt>
                <c:pt idx="15">
                  <c:v>41655</c:v>
                </c:pt>
                <c:pt idx="16">
                  <c:v>41656</c:v>
                </c:pt>
                <c:pt idx="17">
                  <c:v>41657</c:v>
                </c:pt>
                <c:pt idx="18">
                  <c:v>41658</c:v>
                </c:pt>
                <c:pt idx="19">
                  <c:v>41659</c:v>
                </c:pt>
                <c:pt idx="20">
                  <c:v>41660</c:v>
                </c:pt>
                <c:pt idx="21">
                  <c:v>41661</c:v>
                </c:pt>
                <c:pt idx="22">
                  <c:v>41662</c:v>
                </c:pt>
                <c:pt idx="23">
                  <c:v>41663</c:v>
                </c:pt>
                <c:pt idx="24">
                  <c:v>41664</c:v>
                </c:pt>
                <c:pt idx="25">
                  <c:v>41665</c:v>
                </c:pt>
                <c:pt idx="26">
                  <c:v>41666</c:v>
                </c:pt>
                <c:pt idx="27">
                  <c:v>41667</c:v>
                </c:pt>
                <c:pt idx="28">
                  <c:v>41668</c:v>
                </c:pt>
                <c:pt idx="29">
                  <c:v>41669</c:v>
                </c:pt>
                <c:pt idx="30">
                  <c:v>41670</c:v>
                </c:pt>
                <c:pt idx="31">
                  <c:v>41671</c:v>
                </c:pt>
                <c:pt idx="32">
                  <c:v>41672</c:v>
                </c:pt>
                <c:pt idx="33">
                  <c:v>41673</c:v>
                </c:pt>
                <c:pt idx="34">
                  <c:v>41674</c:v>
                </c:pt>
                <c:pt idx="35">
                  <c:v>41675</c:v>
                </c:pt>
                <c:pt idx="36">
                  <c:v>41676</c:v>
                </c:pt>
                <c:pt idx="37">
                  <c:v>41677</c:v>
                </c:pt>
                <c:pt idx="38">
                  <c:v>41678</c:v>
                </c:pt>
                <c:pt idx="39">
                  <c:v>41679</c:v>
                </c:pt>
                <c:pt idx="40">
                  <c:v>41680</c:v>
                </c:pt>
                <c:pt idx="41">
                  <c:v>41681</c:v>
                </c:pt>
                <c:pt idx="42">
                  <c:v>41682</c:v>
                </c:pt>
                <c:pt idx="43">
                  <c:v>41683</c:v>
                </c:pt>
                <c:pt idx="44">
                  <c:v>41684</c:v>
                </c:pt>
                <c:pt idx="45">
                  <c:v>41685</c:v>
                </c:pt>
                <c:pt idx="46">
                  <c:v>41686</c:v>
                </c:pt>
                <c:pt idx="47">
                  <c:v>41687</c:v>
                </c:pt>
                <c:pt idx="48">
                  <c:v>41688</c:v>
                </c:pt>
                <c:pt idx="49">
                  <c:v>41689</c:v>
                </c:pt>
                <c:pt idx="50">
                  <c:v>41690</c:v>
                </c:pt>
                <c:pt idx="51">
                  <c:v>41691</c:v>
                </c:pt>
                <c:pt idx="52">
                  <c:v>41692</c:v>
                </c:pt>
                <c:pt idx="53">
                  <c:v>41693</c:v>
                </c:pt>
                <c:pt idx="54">
                  <c:v>41694</c:v>
                </c:pt>
                <c:pt idx="55">
                  <c:v>41695</c:v>
                </c:pt>
                <c:pt idx="56">
                  <c:v>41696</c:v>
                </c:pt>
                <c:pt idx="57">
                  <c:v>41697</c:v>
                </c:pt>
                <c:pt idx="58">
                  <c:v>41698</c:v>
                </c:pt>
                <c:pt idx="59">
                  <c:v>41699</c:v>
                </c:pt>
                <c:pt idx="60">
                  <c:v>41700</c:v>
                </c:pt>
                <c:pt idx="61">
                  <c:v>41701</c:v>
                </c:pt>
                <c:pt idx="62">
                  <c:v>41702</c:v>
                </c:pt>
                <c:pt idx="63">
                  <c:v>41703</c:v>
                </c:pt>
                <c:pt idx="64">
                  <c:v>41704</c:v>
                </c:pt>
                <c:pt idx="65">
                  <c:v>41705</c:v>
                </c:pt>
                <c:pt idx="66">
                  <c:v>41706</c:v>
                </c:pt>
                <c:pt idx="67">
                  <c:v>41707</c:v>
                </c:pt>
                <c:pt idx="68">
                  <c:v>41708</c:v>
                </c:pt>
                <c:pt idx="69">
                  <c:v>41709</c:v>
                </c:pt>
                <c:pt idx="70">
                  <c:v>41710</c:v>
                </c:pt>
                <c:pt idx="71">
                  <c:v>41711</c:v>
                </c:pt>
                <c:pt idx="72">
                  <c:v>41712</c:v>
                </c:pt>
                <c:pt idx="73">
                  <c:v>41713</c:v>
                </c:pt>
                <c:pt idx="74">
                  <c:v>41714</c:v>
                </c:pt>
                <c:pt idx="75">
                  <c:v>41715</c:v>
                </c:pt>
                <c:pt idx="76">
                  <c:v>41716</c:v>
                </c:pt>
                <c:pt idx="77">
                  <c:v>41717</c:v>
                </c:pt>
                <c:pt idx="78">
                  <c:v>41718</c:v>
                </c:pt>
                <c:pt idx="79">
                  <c:v>41719</c:v>
                </c:pt>
                <c:pt idx="80">
                  <c:v>41720</c:v>
                </c:pt>
                <c:pt idx="81">
                  <c:v>41721</c:v>
                </c:pt>
                <c:pt idx="82">
                  <c:v>41722</c:v>
                </c:pt>
                <c:pt idx="83">
                  <c:v>41723</c:v>
                </c:pt>
                <c:pt idx="84">
                  <c:v>41724</c:v>
                </c:pt>
                <c:pt idx="85">
                  <c:v>41725</c:v>
                </c:pt>
                <c:pt idx="86">
                  <c:v>41726</c:v>
                </c:pt>
                <c:pt idx="87">
                  <c:v>41727</c:v>
                </c:pt>
                <c:pt idx="88">
                  <c:v>41728</c:v>
                </c:pt>
                <c:pt idx="89">
                  <c:v>41729</c:v>
                </c:pt>
                <c:pt idx="90">
                  <c:v>41730</c:v>
                </c:pt>
                <c:pt idx="91">
                  <c:v>41731</c:v>
                </c:pt>
                <c:pt idx="92">
                  <c:v>41732</c:v>
                </c:pt>
                <c:pt idx="93">
                  <c:v>41733</c:v>
                </c:pt>
                <c:pt idx="94">
                  <c:v>41734</c:v>
                </c:pt>
                <c:pt idx="95">
                  <c:v>41735</c:v>
                </c:pt>
                <c:pt idx="96">
                  <c:v>41736</c:v>
                </c:pt>
                <c:pt idx="97">
                  <c:v>41737</c:v>
                </c:pt>
                <c:pt idx="98">
                  <c:v>41738</c:v>
                </c:pt>
                <c:pt idx="99">
                  <c:v>41739</c:v>
                </c:pt>
                <c:pt idx="100">
                  <c:v>41740</c:v>
                </c:pt>
                <c:pt idx="101">
                  <c:v>41741</c:v>
                </c:pt>
                <c:pt idx="102">
                  <c:v>41742</c:v>
                </c:pt>
                <c:pt idx="103">
                  <c:v>41743</c:v>
                </c:pt>
                <c:pt idx="104">
                  <c:v>41744</c:v>
                </c:pt>
                <c:pt idx="105">
                  <c:v>41745</c:v>
                </c:pt>
                <c:pt idx="106">
                  <c:v>41746</c:v>
                </c:pt>
                <c:pt idx="107">
                  <c:v>41747</c:v>
                </c:pt>
                <c:pt idx="108">
                  <c:v>41748</c:v>
                </c:pt>
                <c:pt idx="109">
                  <c:v>41749</c:v>
                </c:pt>
                <c:pt idx="110">
                  <c:v>41750</c:v>
                </c:pt>
                <c:pt idx="111">
                  <c:v>41751</c:v>
                </c:pt>
                <c:pt idx="112">
                  <c:v>41752</c:v>
                </c:pt>
                <c:pt idx="113">
                  <c:v>41753</c:v>
                </c:pt>
                <c:pt idx="114">
                  <c:v>41754</c:v>
                </c:pt>
                <c:pt idx="115">
                  <c:v>41755</c:v>
                </c:pt>
                <c:pt idx="116">
                  <c:v>41756</c:v>
                </c:pt>
                <c:pt idx="117">
                  <c:v>41757</c:v>
                </c:pt>
                <c:pt idx="118">
                  <c:v>41758</c:v>
                </c:pt>
                <c:pt idx="119">
                  <c:v>41759</c:v>
                </c:pt>
                <c:pt idx="120">
                  <c:v>41760</c:v>
                </c:pt>
                <c:pt idx="121">
                  <c:v>41761</c:v>
                </c:pt>
                <c:pt idx="122">
                  <c:v>41762</c:v>
                </c:pt>
                <c:pt idx="123">
                  <c:v>41763</c:v>
                </c:pt>
                <c:pt idx="124">
                  <c:v>41764</c:v>
                </c:pt>
                <c:pt idx="125">
                  <c:v>41765</c:v>
                </c:pt>
                <c:pt idx="126">
                  <c:v>41766</c:v>
                </c:pt>
                <c:pt idx="127">
                  <c:v>41767</c:v>
                </c:pt>
                <c:pt idx="128">
                  <c:v>41768</c:v>
                </c:pt>
                <c:pt idx="129">
                  <c:v>41769</c:v>
                </c:pt>
                <c:pt idx="130">
                  <c:v>41770</c:v>
                </c:pt>
                <c:pt idx="131">
                  <c:v>41771</c:v>
                </c:pt>
                <c:pt idx="132">
                  <c:v>41772</c:v>
                </c:pt>
                <c:pt idx="133">
                  <c:v>41773</c:v>
                </c:pt>
                <c:pt idx="134">
                  <c:v>41774</c:v>
                </c:pt>
                <c:pt idx="135">
                  <c:v>41775</c:v>
                </c:pt>
                <c:pt idx="136">
                  <c:v>41776</c:v>
                </c:pt>
                <c:pt idx="137">
                  <c:v>41777</c:v>
                </c:pt>
                <c:pt idx="138">
                  <c:v>41778</c:v>
                </c:pt>
                <c:pt idx="139">
                  <c:v>41779</c:v>
                </c:pt>
                <c:pt idx="140">
                  <c:v>41780</c:v>
                </c:pt>
                <c:pt idx="141">
                  <c:v>41781</c:v>
                </c:pt>
                <c:pt idx="142">
                  <c:v>41782</c:v>
                </c:pt>
                <c:pt idx="143">
                  <c:v>41783</c:v>
                </c:pt>
                <c:pt idx="144">
                  <c:v>41784</c:v>
                </c:pt>
                <c:pt idx="145">
                  <c:v>41785</c:v>
                </c:pt>
                <c:pt idx="146">
                  <c:v>41786</c:v>
                </c:pt>
                <c:pt idx="147">
                  <c:v>41787</c:v>
                </c:pt>
                <c:pt idx="148">
                  <c:v>41788</c:v>
                </c:pt>
                <c:pt idx="149">
                  <c:v>41789</c:v>
                </c:pt>
                <c:pt idx="150">
                  <c:v>41790</c:v>
                </c:pt>
                <c:pt idx="151">
                  <c:v>41791</c:v>
                </c:pt>
                <c:pt idx="152">
                  <c:v>41792</c:v>
                </c:pt>
                <c:pt idx="153">
                  <c:v>41793</c:v>
                </c:pt>
                <c:pt idx="154">
                  <c:v>41794</c:v>
                </c:pt>
                <c:pt idx="155">
                  <c:v>41795</c:v>
                </c:pt>
                <c:pt idx="156">
                  <c:v>41796</c:v>
                </c:pt>
                <c:pt idx="157">
                  <c:v>41797</c:v>
                </c:pt>
                <c:pt idx="158">
                  <c:v>41798</c:v>
                </c:pt>
                <c:pt idx="159">
                  <c:v>41799</c:v>
                </c:pt>
                <c:pt idx="160">
                  <c:v>41800</c:v>
                </c:pt>
                <c:pt idx="161">
                  <c:v>41801</c:v>
                </c:pt>
                <c:pt idx="162">
                  <c:v>41802</c:v>
                </c:pt>
                <c:pt idx="163">
                  <c:v>41803</c:v>
                </c:pt>
                <c:pt idx="164">
                  <c:v>41804</c:v>
                </c:pt>
                <c:pt idx="165">
                  <c:v>41805</c:v>
                </c:pt>
                <c:pt idx="166">
                  <c:v>41806</c:v>
                </c:pt>
                <c:pt idx="167">
                  <c:v>41807</c:v>
                </c:pt>
                <c:pt idx="168">
                  <c:v>41808</c:v>
                </c:pt>
                <c:pt idx="169">
                  <c:v>41809</c:v>
                </c:pt>
                <c:pt idx="170">
                  <c:v>41810</c:v>
                </c:pt>
                <c:pt idx="171">
                  <c:v>41811</c:v>
                </c:pt>
                <c:pt idx="172">
                  <c:v>41812</c:v>
                </c:pt>
                <c:pt idx="173">
                  <c:v>41813</c:v>
                </c:pt>
                <c:pt idx="174">
                  <c:v>41814</c:v>
                </c:pt>
                <c:pt idx="175">
                  <c:v>41815</c:v>
                </c:pt>
                <c:pt idx="176">
                  <c:v>41816</c:v>
                </c:pt>
                <c:pt idx="177">
                  <c:v>41817</c:v>
                </c:pt>
                <c:pt idx="178">
                  <c:v>41818</c:v>
                </c:pt>
                <c:pt idx="179">
                  <c:v>41819</c:v>
                </c:pt>
                <c:pt idx="180">
                  <c:v>41820</c:v>
                </c:pt>
                <c:pt idx="181">
                  <c:v>41821</c:v>
                </c:pt>
                <c:pt idx="182">
                  <c:v>41822</c:v>
                </c:pt>
                <c:pt idx="183">
                  <c:v>41823</c:v>
                </c:pt>
                <c:pt idx="184">
                  <c:v>41824</c:v>
                </c:pt>
                <c:pt idx="185">
                  <c:v>41825</c:v>
                </c:pt>
                <c:pt idx="186">
                  <c:v>41826</c:v>
                </c:pt>
                <c:pt idx="187">
                  <c:v>41827</c:v>
                </c:pt>
                <c:pt idx="188">
                  <c:v>41828</c:v>
                </c:pt>
                <c:pt idx="189">
                  <c:v>41829</c:v>
                </c:pt>
                <c:pt idx="190">
                  <c:v>41830</c:v>
                </c:pt>
                <c:pt idx="191">
                  <c:v>41831</c:v>
                </c:pt>
                <c:pt idx="192">
                  <c:v>41832</c:v>
                </c:pt>
                <c:pt idx="193">
                  <c:v>41833</c:v>
                </c:pt>
                <c:pt idx="194">
                  <c:v>41834</c:v>
                </c:pt>
                <c:pt idx="195">
                  <c:v>41835</c:v>
                </c:pt>
                <c:pt idx="196">
                  <c:v>41836</c:v>
                </c:pt>
                <c:pt idx="197">
                  <c:v>41837</c:v>
                </c:pt>
                <c:pt idx="198">
                  <c:v>41838</c:v>
                </c:pt>
                <c:pt idx="199">
                  <c:v>41839</c:v>
                </c:pt>
                <c:pt idx="200">
                  <c:v>41840</c:v>
                </c:pt>
                <c:pt idx="201">
                  <c:v>41841</c:v>
                </c:pt>
                <c:pt idx="202">
                  <c:v>41842</c:v>
                </c:pt>
                <c:pt idx="203">
                  <c:v>41843</c:v>
                </c:pt>
                <c:pt idx="204">
                  <c:v>41844</c:v>
                </c:pt>
                <c:pt idx="205">
                  <c:v>41845</c:v>
                </c:pt>
                <c:pt idx="206">
                  <c:v>41846</c:v>
                </c:pt>
                <c:pt idx="207">
                  <c:v>41847</c:v>
                </c:pt>
                <c:pt idx="208">
                  <c:v>41848</c:v>
                </c:pt>
                <c:pt idx="209">
                  <c:v>41849</c:v>
                </c:pt>
                <c:pt idx="210">
                  <c:v>41850</c:v>
                </c:pt>
                <c:pt idx="211">
                  <c:v>41851</c:v>
                </c:pt>
                <c:pt idx="212">
                  <c:v>41852</c:v>
                </c:pt>
                <c:pt idx="213">
                  <c:v>41853</c:v>
                </c:pt>
                <c:pt idx="214">
                  <c:v>41854</c:v>
                </c:pt>
                <c:pt idx="215">
                  <c:v>41855</c:v>
                </c:pt>
                <c:pt idx="216">
                  <c:v>41856</c:v>
                </c:pt>
                <c:pt idx="217">
                  <c:v>41857</c:v>
                </c:pt>
                <c:pt idx="218">
                  <c:v>41858</c:v>
                </c:pt>
                <c:pt idx="219">
                  <c:v>41859</c:v>
                </c:pt>
                <c:pt idx="220">
                  <c:v>41860</c:v>
                </c:pt>
                <c:pt idx="221">
                  <c:v>41861</c:v>
                </c:pt>
                <c:pt idx="222">
                  <c:v>41862</c:v>
                </c:pt>
                <c:pt idx="223">
                  <c:v>41863</c:v>
                </c:pt>
                <c:pt idx="224">
                  <c:v>41864</c:v>
                </c:pt>
                <c:pt idx="225">
                  <c:v>41865</c:v>
                </c:pt>
                <c:pt idx="226">
                  <c:v>41866</c:v>
                </c:pt>
                <c:pt idx="227">
                  <c:v>41867</c:v>
                </c:pt>
                <c:pt idx="228">
                  <c:v>41868</c:v>
                </c:pt>
                <c:pt idx="229">
                  <c:v>41869</c:v>
                </c:pt>
                <c:pt idx="230">
                  <c:v>41870</c:v>
                </c:pt>
                <c:pt idx="231">
                  <c:v>41871</c:v>
                </c:pt>
                <c:pt idx="232">
                  <c:v>41872</c:v>
                </c:pt>
                <c:pt idx="233">
                  <c:v>41873</c:v>
                </c:pt>
                <c:pt idx="234">
                  <c:v>41874</c:v>
                </c:pt>
                <c:pt idx="235">
                  <c:v>41875</c:v>
                </c:pt>
                <c:pt idx="236">
                  <c:v>41876</c:v>
                </c:pt>
                <c:pt idx="237">
                  <c:v>41877</c:v>
                </c:pt>
                <c:pt idx="238">
                  <c:v>41878</c:v>
                </c:pt>
                <c:pt idx="239">
                  <c:v>41879</c:v>
                </c:pt>
                <c:pt idx="240">
                  <c:v>41880</c:v>
                </c:pt>
                <c:pt idx="241">
                  <c:v>41881</c:v>
                </c:pt>
                <c:pt idx="242">
                  <c:v>41882</c:v>
                </c:pt>
                <c:pt idx="243">
                  <c:v>41883</c:v>
                </c:pt>
                <c:pt idx="244">
                  <c:v>41884</c:v>
                </c:pt>
                <c:pt idx="245">
                  <c:v>41885</c:v>
                </c:pt>
                <c:pt idx="246">
                  <c:v>41886</c:v>
                </c:pt>
                <c:pt idx="247">
                  <c:v>41887</c:v>
                </c:pt>
                <c:pt idx="248">
                  <c:v>41888</c:v>
                </c:pt>
                <c:pt idx="249">
                  <c:v>41889</c:v>
                </c:pt>
                <c:pt idx="250">
                  <c:v>41890</c:v>
                </c:pt>
                <c:pt idx="251">
                  <c:v>41891</c:v>
                </c:pt>
                <c:pt idx="252">
                  <c:v>41892</c:v>
                </c:pt>
                <c:pt idx="253">
                  <c:v>41893</c:v>
                </c:pt>
                <c:pt idx="254">
                  <c:v>41894</c:v>
                </c:pt>
                <c:pt idx="255">
                  <c:v>41895</c:v>
                </c:pt>
                <c:pt idx="256">
                  <c:v>41896</c:v>
                </c:pt>
                <c:pt idx="257">
                  <c:v>41897</c:v>
                </c:pt>
                <c:pt idx="258">
                  <c:v>41898</c:v>
                </c:pt>
                <c:pt idx="259">
                  <c:v>41899</c:v>
                </c:pt>
                <c:pt idx="260">
                  <c:v>41900</c:v>
                </c:pt>
                <c:pt idx="261">
                  <c:v>41901</c:v>
                </c:pt>
                <c:pt idx="262">
                  <c:v>41902</c:v>
                </c:pt>
                <c:pt idx="263">
                  <c:v>41903</c:v>
                </c:pt>
                <c:pt idx="264">
                  <c:v>41904</c:v>
                </c:pt>
                <c:pt idx="265">
                  <c:v>41905</c:v>
                </c:pt>
                <c:pt idx="266">
                  <c:v>41906</c:v>
                </c:pt>
                <c:pt idx="267">
                  <c:v>41907</c:v>
                </c:pt>
                <c:pt idx="268">
                  <c:v>41908</c:v>
                </c:pt>
                <c:pt idx="269">
                  <c:v>41909</c:v>
                </c:pt>
                <c:pt idx="270">
                  <c:v>41910</c:v>
                </c:pt>
                <c:pt idx="271">
                  <c:v>41911</c:v>
                </c:pt>
                <c:pt idx="272">
                  <c:v>41912</c:v>
                </c:pt>
                <c:pt idx="273">
                  <c:v>41913</c:v>
                </c:pt>
                <c:pt idx="274">
                  <c:v>41914</c:v>
                </c:pt>
                <c:pt idx="275">
                  <c:v>41915</c:v>
                </c:pt>
                <c:pt idx="276">
                  <c:v>41916</c:v>
                </c:pt>
                <c:pt idx="277">
                  <c:v>41917</c:v>
                </c:pt>
                <c:pt idx="278">
                  <c:v>41918</c:v>
                </c:pt>
                <c:pt idx="279">
                  <c:v>41919</c:v>
                </c:pt>
                <c:pt idx="280">
                  <c:v>41920</c:v>
                </c:pt>
                <c:pt idx="281">
                  <c:v>41921</c:v>
                </c:pt>
                <c:pt idx="282">
                  <c:v>41922</c:v>
                </c:pt>
                <c:pt idx="283">
                  <c:v>41923</c:v>
                </c:pt>
                <c:pt idx="284">
                  <c:v>41924</c:v>
                </c:pt>
                <c:pt idx="285">
                  <c:v>41925</c:v>
                </c:pt>
                <c:pt idx="286">
                  <c:v>41926</c:v>
                </c:pt>
                <c:pt idx="287">
                  <c:v>41927</c:v>
                </c:pt>
                <c:pt idx="288">
                  <c:v>41928</c:v>
                </c:pt>
                <c:pt idx="289">
                  <c:v>41929</c:v>
                </c:pt>
                <c:pt idx="290">
                  <c:v>41930</c:v>
                </c:pt>
                <c:pt idx="291">
                  <c:v>41931</c:v>
                </c:pt>
                <c:pt idx="292">
                  <c:v>41932</c:v>
                </c:pt>
                <c:pt idx="293">
                  <c:v>41933</c:v>
                </c:pt>
                <c:pt idx="294">
                  <c:v>41934</c:v>
                </c:pt>
                <c:pt idx="295">
                  <c:v>41935</c:v>
                </c:pt>
                <c:pt idx="296">
                  <c:v>41936</c:v>
                </c:pt>
                <c:pt idx="297">
                  <c:v>41937</c:v>
                </c:pt>
                <c:pt idx="298">
                  <c:v>41938</c:v>
                </c:pt>
                <c:pt idx="299">
                  <c:v>41939</c:v>
                </c:pt>
                <c:pt idx="300">
                  <c:v>41940</c:v>
                </c:pt>
                <c:pt idx="301">
                  <c:v>41941</c:v>
                </c:pt>
                <c:pt idx="302">
                  <c:v>41942</c:v>
                </c:pt>
                <c:pt idx="303">
                  <c:v>41943</c:v>
                </c:pt>
                <c:pt idx="304">
                  <c:v>41944</c:v>
                </c:pt>
                <c:pt idx="305">
                  <c:v>41945</c:v>
                </c:pt>
                <c:pt idx="306">
                  <c:v>41946</c:v>
                </c:pt>
                <c:pt idx="307">
                  <c:v>41947</c:v>
                </c:pt>
                <c:pt idx="308">
                  <c:v>41948</c:v>
                </c:pt>
                <c:pt idx="309">
                  <c:v>41949</c:v>
                </c:pt>
                <c:pt idx="310">
                  <c:v>41950</c:v>
                </c:pt>
                <c:pt idx="311">
                  <c:v>41951</c:v>
                </c:pt>
                <c:pt idx="312">
                  <c:v>41952</c:v>
                </c:pt>
                <c:pt idx="313">
                  <c:v>41953</c:v>
                </c:pt>
                <c:pt idx="314">
                  <c:v>41954</c:v>
                </c:pt>
                <c:pt idx="315">
                  <c:v>41955</c:v>
                </c:pt>
                <c:pt idx="316">
                  <c:v>41956</c:v>
                </c:pt>
                <c:pt idx="317">
                  <c:v>41957</c:v>
                </c:pt>
                <c:pt idx="318">
                  <c:v>41958</c:v>
                </c:pt>
                <c:pt idx="319">
                  <c:v>41959</c:v>
                </c:pt>
                <c:pt idx="320">
                  <c:v>41960</c:v>
                </c:pt>
                <c:pt idx="321">
                  <c:v>41961</c:v>
                </c:pt>
                <c:pt idx="322">
                  <c:v>41962</c:v>
                </c:pt>
                <c:pt idx="323">
                  <c:v>41963</c:v>
                </c:pt>
                <c:pt idx="324">
                  <c:v>41964</c:v>
                </c:pt>
                <c:pt idx="325">
                  <c:v>41965</c:v>
                </c:pt>
                <c:pt idx="326">
                  <c:v>41966</c:v>
                </c:pt>
                <c:pt idx="327">
                  <c:v>41967</c:v>
                </c:pt>
                <c:pt idx="328">
                  <c:v>41968</c:v>
                </c:pt>
                <c:pt idx="329">
                  <c:v>41969</c:v>
                </c:pt>
                <c:pt idx="330">
                  <c:v>41970</c:v>
                </c:pt>
                <c:pt idx="331">
                  <c:v>41971</c:v>
                </c:pt>
                <c:pt idx="332">
                  <c:v>41972</c:v>
                </c:pt>
                <c:pt idx="333">
                  <c:v>41973</c:v>
                </c:pt>
                <c:pt idx="334">
                  <c:v>41974</c:v>
                </c:pt>
                <c:pt idx="335">
                  <c:v>41975</c:v>
                </c:pt>
                <c:pt idx="336">
                  <c:v>41976</c:v>
                </c:pt>
                <c:pt idx="337">
                  <c:v>41977</c:v>
                </c:pt>
                <c:pt idx="338">
                  <c:v>41978</c:v>
                </c:pt>
                <c:pt idx="339">
                  <c:v>41979</c:v>
                </c:pt>
                <c:pt idx="340">
                  <c:v>41980</c:v>
                </c:pt>
                <c:pt idx="341">
                  <c:v>41981</c:v>
                </c:pt>
                <c:pt idx="342">
                  <c:v>41982</c:v>
                </c:pt>
                <c:pt idx="343">
                  <c:v>41983</c:v>
                </c:pt>
                <c:pt idx="344">
                  <c:v>41984</c:v>
                </c:pt>
                <c:pt idx="345">
                  <c:v>41985</c:v>
                </c:pt>
                <c:pt idx="346">
                  <c:v>41986</c:v>
                </c:pt>
                <c:pt idx="347">
                  <c:v>41987</c:v>
                </c:pt>
                <c:pt idx="348">
                  <c:v>41988</c:v>
                </c:pt>
                <c:pt idx="349">
                  <c:v>41989</c:v>
                </c:pt>
                <c:pt idx="350">
                  <c:v>41990</c:v>
                </c:pt>
                <c:pt idx="351">
                  <c:v>41991</c:v>
                </c:pt>
                <c:pt idx="352">
                  <c:v>41992</c:v>
                </c:pt>
                <c:pt idx="353">
                  <c:v>41993</c:v>
                </c:pt>
                <c:pt idx="354">
                  <c:v>41994</c:v>
                </c:pt>
                <c:pt idx="355">
                  <c:v>41995</c:v>
                </c:pt>
                <c:pt idx="356">
                  <c:v>41996</c:v>
                </c:pt>
                <c:pt idx="357">
                  <c:v>41997</c:v>
                </c:pt>
                <c:pt idx="358">
                  <c:v>41998</c:v>
                </c:pt>
                <c:pt idx="359">
                  <c:v>41999</c:v>
                </c:pt>
                <c:pt idx="360">
                  <c:v>42000</c:v>
                </c:pt>
                <c:pt idx="361">
                  <c:v>42001</c:v>
                </c:pt>
                <c:pt idx="362">
                  <c:v>42002</c:v>
                </c:pt>
                <c:pt idx="363">
                  <c:v>42003</c:v>
                </c:pt>
                <c:pt idx="364">
                  <c:v>42004</c:v>
                </c:pt>
              </c:numCache>
            </c:numRef>
          </c:cat>
          <c:val>
            <c:numRef>
              <c:f>PJMLoad_Hourly_ValidationData!$X$2:$X$366</c:f>
              <c:numCache>
                <c:formatCode>General</c:formatCode>
                <c:ptCount val="365"/>
                <c:pt idx="0">
                  <c:v>116325.41512500001</c:v>
                </c:pt>
                <c:pt idx="1">
                  <c:v>123243.61037499999</c:v>
                </c:pt>
                <c:pt idx="2">
                  <c:v>121152.6455</c:v>
                </c:pt>
                <c:pt idx="3">
                  <c:v>120585.09441666666</c:v>
                </c:pt>
                <c:pt idx="4">
                  <c:v>127764.39062500001</c:v>
                </c:pt>
                <c:pt idx="5">
                  <c:v>125436.33237499995</c:v>
                </c:pt>
                <c:pt idx="6">
                  <c:v>120147.74362499999</c:v>
                </c:pt>
                <c:pt idx="7">
                  <c:v>112185.66229166667</c:v>
                </c:pt>
                <c:pt idx="8">
                  <c:v>100891.82674999999</c:v>
                </c:pt>
                <c:pt idx="9">
                  <c:v>99562.664374999993</c:v>
                </c:pt>
                <c:pt idx="10">
                  <c:v>90100.713958333348</c:v>
                </c:pt>
                <c:pt idx="11">
                  <c:v>88046.196916666653</c:v>
                </c:pt>
                <c:pt idx="12">
                  <c:v>96090.156791666683</c:v>
                </c:pt>
                <c:pt idx="13">
                  <c:v>108369.85750000003</c:v>
                </c:pt>
                <c:pt idx="14">
                  <c:v>114317.248125</c:v>
                </c:pt>
                <c:pt idx="15">
                  <c:v>109942.13029166665</c:v>
                </c:pt>
                <c:pt idx="16">
                  <c:v>114428.23870833333</c:v>
                </c:pt>
                <c:pt idx="17">
                  <c:v>114423.54170833335</c:v>
                </c:pt>
                <c:pt idx="18">
                  <c:v>103860.82287500001</c:v>
                </c:pt>
                <c:pt idx="19">
                  <c:v>89296.435125000004</c:v>
                </c:pt>
                <c:pt idx="20">
                  <c:v>83232.736583333346</c:v>
                </c:pt>
                <c:pt idx="21">
                  <c:v>86222.167499999981</c:v>
                </c:pt>
                <c:pt idx="22">
                  <c:v>88002.980875000008</c:v>
                </c:pt>
                <c:pt idx="23">
                  <c:v>95810.268374999985</c:v>
                </c:pt>
                <c:pt idx="24">
                  <c:v>99538.607625000004</c:v>
                </c:pt>
                <c:pt idx="25">
                  <c:v>97466.251166666669</c:v>
                </c:pt>
                <c:pt idx="26">
                  <c:v>85367.949666666667</c:v>
                </c:pt>
                <c:pt idx="27">
                  <c:v>79807.143416666673</c:v>
                </c:pt>
                <c:pt idx="28">
                  <c:v>93967.555958333352</c:v>
                </c:pt>
                <c:pt idx="29">
                  <c:v>104134.42754166668</c:v>
                </c:pt>
                <c:pt idx="30">
                  <c:v>105846.56470833333</c:v>
                </c:pt>
                <c:pt idx="31">
                  <c:v>97136.390458333321</c:v>
                </c:pt>
                <c:pt idx="32">
                  <c:v>105361.86670833333</c:v>
                </c:pt>
                <c:pt idx="33">
                  <c:v>104041.16366666666</c:v>
                </c:pt>
                <c:pt idx="34">
                  <c:v>95011.543833333344</c:v>
                </c:pt>
                <c:pt idx="35">
                  <c:v>103146.45808333333</c:v>
                </c:pt>
                <c:pt idx="36">
                  <c:v>104177.36720833334</c:v>
                </c:pt>
                <c:pt idx="37">
                  <c:v>103268.32674999999</c:v>
                </c:pt>
                <c:pt idx="38">
                  <c:v>103891.91525000002</c:v>
                </c:pt>
                <c:pt idx="39">
                  <c:v>101878.40916666668</c:v>
                </c:pt>
                <c:pt idx="40">
                  <c:v>89297.265249999997</c:v>
                </c:pt>
                <c:pt idx="41">
                  <c:v>83291.102416666676</c:v>
                </c:pt>
                <c:pt idx="42">
                  <c:v>92060.30379166668</c:v>
                </c:pt>
                <c:pt idx="43">
                  <c:v>98452.64675</c:v>
                </c:pt>
                <c:pt idx="44">
                  <c:v>92027.791833333336</c:v>
                </c:pt>
                <c:pt idx="45">
                  <c:v>84276.051125000013</c:v>
                </c:pt>
                <c:pt idx="46">
                  <c:v>84139.809875000021</c:v>
                </c:pt>
                <c:pt idx="47">
                  <c:v>89419.497666666677</c:v>
                </c:pt>
                <c:pt idx="48">
                  <c:v>84122.812208333329</c:v>
                </c:pt>
                <c:pt idx="49">
                  <c:v>89398.271124999985</c:v>
                </c:pt>
                <c:pt idx="50">
                  <c:v>82238.566500000015</c:v>
                </c:pt>
                <c:pt idx="51">
                  <c:v>81867.154666666655</c:v>
                </c:pt>
                <c:pt idx="52">
                  <c:v>85469.406375000006</c:v>
                </c:pt>
                <c:pt idx="53">
                  <c:v>86578.704291666669</c:v>
                </c:pt>
                <c:pt idx="54">
                  <c:v>78903.105958333341</c:v>
                </c:pt>
                <c:pt idx="55">
                  <c:v>76767.430958333323</c:v>
                </c:pt>
                <c:pt idx="56">
                  <c:v>84946.799958333344</c:v>
                </c:pt>
                <c:pt idx="57">
                  <c:v>86702.12870833333</c:v>
                </c:pt>
                <c:pt idx="58">
                  <c:v>84535.265375000003</c:v>
                </c:pt>
                <c:pt idx="59">
                  <c:v>84889.273083333319</c:v>
                </c:pt>
                <c:pt idx="60">
                  <c:v>89251.994791666642</c:v>
                </c:pt>
                <c:pt idx="61">
                  <c:v>84213.87404166667</c:v>
                </c:pt>
                <c:pt idx="62">
                  <c:v>82381.731041666659</c:v>
                </c:pt>
                <c:pt idx="63">
                  <c:v>92210.770250000001</c:v>
                </c:pt>
                <c:pt idx="64">
                  <c:v>92209.735666666689</c:v>
                </c:pt>
                <c:pt idx="65">
                  <c:v>93738.415000000037</c:v>
                </c:pt>
                <c:pt idx="66">
                  <c:v>96086.84341666667</c:v>
                </c:pt>
                <c:pt idx="67">
                  <c:v>95969.737624999994</c:v>
                </c:pt>
                <c:pt idx="68">
                  <c:v>87720.056624999983</c:v>
                </c:pt>
                <c:pt idx="69">
                  <c:v>84277.398375000033</c:v>
                </c:pt>
                <c:pt idx="70">
                  <c:v>95280.133041666646</c:v>
                </c:pt>
                <c:pt idx="71">
                  <c:v>96841.116624999981</c:v>
                </c:pt>
                <c:pt idx="72">
                  <c:v>98600.155208333337</c:v>
                </c:pt>
                <c:pt idx="73">
                  <c:v>94084.368208333326</c:v>
                </c:pt>
                <c:pt idx="74">
                  <c:v>92405.381541666633</c:v>
                </c:pt>
                <c:pt idx="75">
                  <c:v>87457.488916666669</c:v>
                </c:pt>
                <c:pt idx="76">
                  <c:v>79976.422958333351</c:v>
                </c:pt>
                <c:pt idx="77">
                  <c:v>86664.884208333315</c:v>
                </c:pt>
                <c:pt idx="78">
                  <c:v>94260.392083333354</c:v>
                </c:pt>
                <c:pt idx="79">
                  <c:v>98465.023791666667</c:v>
                </c:pt>
                <c:pt idx="80">
                  <c:v>93976.00079166668</c:v>
                </c:pt>
                <c:pt idx="81">
                  <c:v>90905.470833333326</c:v>
                </c:pt>
                <c:pt idx="82">
                  <c:v>85862.911124999999</c:v>
                </c:pt>
                <c:pt idx="83">
                  <c:v>83673.394416666662</c:v>
                </c:pt>
                <c:pt idx="84">
                  <c:v>89423.551958333308</c:v>
                </c:pt>
                <c:pt idx="85">
                  <c:v>90010.238291666683</c:v>
                </c:pt>
                <c:pt idx="86">
                  <c:v>85122.394541666668</c:v>
                </c:pt>
                <c:pt idx="87">
                  <c:v>81264.615375000008</c:v>
                </c:pt>
                <c:pt idx="88">
                  <c:v>77555.850749999998</c:v>
                </c:pt>
                <c:pt idx="89">
                  <c:v>75425.628166666676</c:v>
                </c:pt>
                <c:pt idx="90">
                  <c:v>71913.760791666675</c:v>
                </c:pt>
                <c:pt idx="91">
                  <c:v>84137.473874999996</c:v>
                </c:pt>
                <c:pt idx="92">
                  <c:v>86370.398583333328</c:v>
                </c:pt>
                <c:pt idx="93">
                  <c:v>85017.965125000002</c:v>
                </c:pt>
                <c:pt idx="94">
                  <c:v>88636.545874999996</c:v>
                </c:pt>
                <c:pt idx="95">
                  <c:v>85191.504958333346</c:v>
                </c:pt>
                <c:pt idx="96">
                  <c:v>81725.069583333345</c:v>
                </c:pt>
                <c:pt idx="97">
                  <c:v>81906.799875000012</c:v>
                </c:pt>
                <c:pt idx="98">
                  <c:v>90533.815958333318</c:v>
                </c:pt>
                <c:pt idx="99">
                  <c:v>87693.960124999998</c:v>
                </c:pt>
                <c:pt idx="100">
                  <c:v>85193.017291666663</c:v>
                </c:pt>
                <c:pt idx="101">
                  <c:v>80831.309666666653</c:v>
                </c:pt>
                <c:pt idx="102">
                  <c:v>77944.484958333342</c:v>
                </c:pt>
                <c:pt idx="103">
                  <c:v>74236.807624999972</c:v>
                </c:pt>
                <c:pt idx="104">
                  <c:v>73856.666583333354</c:v>
                </c:pt>
                <c:pt idx="105">
                  <c:v>85390.220874999999</c:v>
                </c:pt>
                <c:pt idx="106">
                  <c:v>89362.700833333351</c:v>
                </c:pt>
                <c:pt idx="107">
                  <c:v>85621.490500000029</c:v>
                </c:pt>
                <c:pt idx="108">
                  <c:v>84060.742333333343</c:v>
                </c:pt>
                <c:pt idx="109">
                  <c:v>83261.200458333347</c:v>
                </c:pt>
                <c:pt idx="110">
                  <c:v>75166.270750000025</c:v>
                </c:pt>
                <c:pt idx="111">
                  <c:v>70248.797208333344</c:v>
                </c:pt>
                <c:pt idx="112">
                  <c:v>77196.916333333342</c:v>
                </c:pt>
                <c:pt idx="113">
                  <c:v>78500.19941666667</c:v>
                </c:pt>
                <c:pt idx="114">
                  <c:v>78641.314333333328</c:v>
                </c:pt>
                <c:pt idx="115">
                  <c:v>77159.548374999984</c:v>
                </c:pt>
                <c:pt idx="116">
                  <c:v>76520.107833333357</c:v>
                </c:pt>
                <c:pt idx="117">
                  <c:v>71233.522624999998</c:v>
                </c:pt>
                <c:pt idx="118">
                  <c:v>70317.549874999982</c:v>
                </c:pt>
                <c:pt idx="119">
                  <c:v>78912.407291666648</c:v>
                </c:pt>
                <c:pt idx="120">
                  <c:v>78849.613041666671</c:v>
                </c:pt>
                <c:pt idx="121">
                  <c:v>83494.308000000005</c:v>
                </c:pt>
                <c:pt idx="122">
                  <c:v>89511.543750000012</c:v>
                </c:pt>
                <c:pt idx="123">
                  <c:v>89087.026958333343</c:v>
                </c:pt>
                <c:pt idx="124">
                  <c:v>74495.162083333329</c:v>
                </c:pt>
                <c:pt idx="125">
                  <c:v>69750.136958333358</c:v>
                </c:pt>
                <c:pt idx="126">
                  <c:v>77928.842083333337</c:v>
                </c:pt>
                <c:pt idx="127">
                  <c:v>80072.971708333323</c:v>
                </c:pt>
                <c:pt idx="128">
                  <c:v>81846.119416666683</c:v>
                </c:pt>
                <c:pt idx="129">
                  <c:v>82840.603500000012</c:v>
                </c:pt>
                <c:pt idx="130">
                  <c:v>81526.481791666665</c:v>
                </c:pt>
                <c:pt idx="131">
                  <c:v>77701.688083333327</c:v>
                </c:pt>
                <c:pt idx="132">
                  <c:v>74152.73404166667</c:v>
                </c:pt>
                <c:pt idx="133">
                  <c:v>85186.517374999981</c:v>
                </c:pt>
                <c:pt idx="134">
                  <c:v>91273.799708333332</c:v>
                </c:pt>
                <c:pt idx="135">
                  <c:v>85551.945583333334</c:v>
                </c:pt>
                <c:pt idx="136">
                  <c:v>84547.067875000008</c:v>
                </c:pt>
                <c:pt idx="137">
                  <c:v>78562.385541666663</c:v>
                </c:pt>
                <c:pt idx="138">
                  <c:v>72371.478083333321</c:v>
                </c:pt>
                <c:pt idx="139">
                  <c:v>75984.144916666672</c:v>
                </c:pt>
                <c:pt idx="140">
                  <c:v>87081.104624999993</c:v>
                </c:pt>
                <c:pt idx="141">
                  <c:v>86290.922249999989</c:v>
                </c:pt>
                <c:pt idx="142">
                  <c:v>87968.940041666661</c:v>
                </c:pt>
                <c:pt idx="143">
                  <c:v>89446.513083333339</c:v>
                </c:pt>
                <c:pt idx="144">
                  <c:v>93514.171374999991</c:v>
                </c:pt>
                <c:pt idx="145">
                  <c:v>92644.506125000014</c:v>
                </c:pt>
                <c:pt idx="146">
                  <c:v>89264.888458333327</c:v>
                </c:pt>
                <c:pt idx="147">
                  <c:v>87648.08908333334</c:v>
                </c:pt>
                <c:pt idx="148">
                  <c:v>100602.00575000001</c:v>
                </c:pt>
                <c:pt idx="149">
                  <c:v>100277.59116666669</c:v>
                </c:pt>
                <c:pt idx="150">
                  <c:v>100101.71016666667</c:v>
                </c:pt>
                <c:pt idx="151">
                  <c:v>99397.689291666655</c:v>
                </c:pt>
                <c:pt idx="152">
                  <c:v>89829.497708333351</c:v>
                </c:pt>
                <c:pt idx="153">
                  <c:v>79561.324166666658</c:v>
                </c:pt>
                <c:pt idx="154">
                  <c:v>82955.182249999998</c:v>
                </c:pt>
                <c:pt idx="155">
                  <c:v>83600.668291666661</c:v>
                </c:pt>
                <c:pt idx="156">
                  <c:v>81875.541166666662</c:v>
                </c:pt>
                <c:pt idx="157">
                  <c:v>86428.671708333335</c:v>
                </c:pt>
                <c:pt idx="158">
                  <c:v>90826.109916666654</c:v>
                </c:pt>
                <c:pt idx="159">
                  <c:v>87978.14095833333</c:v>
                </c:pt>
                <c:pt idx="160">
                  <c:v>81277.467083333337</c:v>
                </c:pt>
                <c:pt idx="161">
                  <c:v>83282.331541666674</c:v>
                </c:pt>
                <c:pt idx="162">
                  <c:v>85968.746416666661</c:v>
                </c:pt>
                <c:pt idx="163">
                  <c:v>94930.843541666647</c:v>
                </c:pt>
                <c:pt idx="164">
                  <c:v>95916.773624999987</c:v>
                </c:pt>
                <c:pt idx="165">
                  <c:v>93208.867791666693</c:v>
                </c:pt>
                <c:pt idx="166">
                  <c:v>92119.387708333321</c:v>
                </c:pt>
                <c:pt idx="167">
                  <c:v>100525.42116666667</c:v>
                </c:pt>
                <c:pt idx="168">
                  <c:v>118939.13529166667</c:v>
                </c:pt>
                <c:pt idx="169">
                  <c:v>113337.28170833334</c:v>
                </c:pt>
                <c:pt idx="170">
                  <c:v>102483.85862499999</c:v>
                </c:pt>
                <c:pt idx="171">
                  <c:v>98207.822666666645</c:v>
                </c:pt>
                <c:pt idx="172">
                  <c:v>90794.900708333342</c:v>
                </c:pt>
                <c:pt idx="173">
                  <c:v>83792.135333333354</c:v>
                </c:pt>
                <c:pt idx="174">
                  <c:v>90254.022750000004</c:v>
                </c:pt>
                <c:pt idx="175">
                  <c:v>95336.208541666667</c:v>
                </c:pt>
                <c:pt idx="176">
                  <c:v>92514.696125000002</c:v>
                </c:pt>
                <c:pt idx="177">
                  <c:v>93890.635874999993</c:v>
                </c:pt>
                <c:pt idx="178">
                  <c:v>104992.3109583333</c:v>
                </c:pt>
                <c:pt idx="179">
                  <c:v>111426.24816666672</c:v>
                </c:pt>
                <c:pt idx="180">
                  <c:v>111191.79737499998</c:v>
                </c:pt>
                <c:pt idx="181">
                  <c:v>112480.21841666666</c:v>
                </c:pt>
                <c:pt idx="182">
                  <c:v>119732.79712499998</c:v>
                </c:pt>
                <c:pt idx="183">
                  <c:v>119314.57504166667</c:v>
                </c:pt>
                <c:pt idx="184">
                  <c:v>111520.63683333334</c:v>
                </c:pt>
                <c:pt idx="185">
                  <c:v>116504.22091666667</c:v>
                </c:pt>
                <c:pt idx="186">
                  <c:v>105238.52229166665</c:v>
                </c:pt>
                <c:pt idx="187">
                  <c:v>84331.402833333341</c:v>
                </c:pt>
                <c:pt idx="188">
                  <c:v>84719.921916666673</c:v>
                </c:pt>
                <c:pt idx="189">
                  <c:v>101740.967</c:v>
                </c:pt>
                <c:pt idx="190">
                  <c:v>111070.43912500003</c:v>
                </c:pt>
                <c:pt idx="191">
                  <c:v>109360.84266666665</c:v>
                </c:pt>
                <c:pt idx="192">
                  <c:v>104376.64816666664</c:v>
                </c:pt>
                <c:pt idx="193">
                  <c:v>105903.11079166667</c:v>
                </c:pt>
                <c:pt idx="194">
                  <c:v>101636.92524999999</c:v>
                </c:pt>
                <c:pt idx="195">
                  <c:v>101539.94741666668</c:v>
                </c:pt>
                <c:pt idx="196">
                  <c:v>116261.87491666664</c:v>
                </c:pt>
                <c:pt idx="197">
                  <c:v>112569.02995833334</c:v>
                </c:pt>
                <c:pt idx="198">
                  <c:v>101077.73937499999</c:v>
                </c:pt>
                <c:pt idx="199">
                  <c:v>99603.34616666667</c:v>
                </c:pt>
                <c:pt idx="200">
                  <c:v>98808.515833333353</c:v>
                </c:pt>
                <c:pt idx="201">
                  <c:v>85520.907000000007</c:v>
                </c:pt>
                <c:pt idx="202">
                  <c:v>85613.18912499999</c:v>
                </c:pt>
                <c:pt idx="203">
                  <c:v>100597.73062499998</c:v>
                </c:pt>
                <c:pt idx="204">
                  <c:v>104190.60991666665</c:v>
                </c:pt>
                <c:pt idx="205">
                  <c:v>104762.06904166668</c:v>
                </c:pt>
                <c:pt idx="206">
                  <c:v>105997.60966666667</c:v>
                </c:pt>
                <c:pt idx="207">
                  <c:v>102652.07691666669</c:v>
                </c:pt>
                <c:pt idx="208">
                  <c:v>92415.496125000005</c:v>
                </c:pt>
                <c:pt idx="209">
                  <c:v>88351.405625000014</c:v>
                </c:pt>
                <c:pt idx="210">
                  <c:v>94585.218708333341</c:v>
                </c:pt>
                <c:pt idx="211">
                  <c:v>96859.751208333313</c:v>
                </c:pt>
                <c:pt idx="212">
                  <c:v>103524.13820833334</c:v>
                </c:pt>
                <c:pt idx="213">
                  <c:v>105221.07995833333</c:v>
                </c:pt>
                <c:pt idx="214">
                  <c:v>104182.64491666667</c:v>
                </c:pt>
                <c:pt idx="215">
                  <c:v>102828.97158333332</c:v>
                </c:pt>
                <c:pt idx="216">
                  <c:v>105759.05154166667</c:v>
                </c:pt>
                <c:pt idx="217">
                  <c:v>115263.313625</c:v>
                </c:pt>
                <c:pt idx="218">
                  <c:v>113634.69325</c:v>
                </c:pt>
                <c:pt idx="219">
                  <c:v>111726.02541666666</c:v>
                </c:pt>
                <c:pt idx="220">
                  <c:v>112288.50670833333</c:v>
                </c:pt>
                <c:pt idx="221">
                  <c:v>108789.26437500001</c:v>
                </c:pt>
                <c:pt idx="222">
                  <c:v>98376.801749999999</c:v>
                </c:pt>
                <c:pt idx="223">
                  <c:v>94584.372499999998</c:v>
                </c:pt>
                <c:pt idx="224">
                  <c:v>102547.34637500001</c:v>
                </c:pt>
                <c:pt idx="225">
                  <c:v>102584.93733333332</c:v>
                </c:pt>
                <c:pt idx="226">
                  <c:v>106957.36675</c:v>
                </c:pt>
                <c:pt idx="227">
                  <c:v>109154.57312500001</c:v>
                </c:pt>
                <c:pt idx="228">
                  <c:v>110240.13487499997</c:v>
                </c:pt>
                <c:pt idx="229">
                  <c:v>100580.56049999998</c:v>
                </c:pt>
                <c:pt idx="230">
                  <c:v>91156.458666666644</c:v>
                </c:pt>
                <c:pt idx="231">
                  <c:v>97821.862000000008</c:v>
                </c:pt>
                <c:pt idx="232">
                  <c:v>99878.48858333331</c:v>
                </c:pt>
                <c:pt idx="233">
                  <c:v>97633.320416666669</c:v>
                </c:pt>
                <c:pt idx="234">
                  <c:v>90287.074124999999</c:v>
                </c:pt>
                <c:pt idx="235">
                  <c:v>89604.708874999997</c:v>
                </c:pt>
                <c:pt idx="236">
                  <c:v>86467.737833333333</c:v>
                </c:pt>
                <c:pt idx="237">
                  <c:v>95669.063958333325</c:v>
                </c:pt>
                <c:pt idx="238">
                  <c:v>116520.76825000001</c:v>
                </c:pt>
                <c:pt idx="239">
                  <c:v>121987.50179166667</c:v>
                </c:pt>
                <c:pt idx="240">
                  <c:v>119592.13933333335</c:v>
                </c:pt>
                <c:pt idx="241">
                  <c:v>111685.75991666666</c:v>
                </c:pt>
                <c:pt idx="242">
                  <c:v>103387.75616666664</c:v>
                </c:pt>
                <c:pt idx="243">
                  <c:v>94087.873999999996</c:v>
                </c:pt>
                <c:pt idx="244">
                  <c:v>97903.494499999986</c:v>
                </c:pt>
                <c:pt idx="245">
                  <c:v>107481.71470833333</c:v>
                </c:pt>
                <c:pt idx="246">
                  <c:v>118862.59329166665</c:v>
                </c:pt>
                <c:pt idx="247">
                  <c:v>120660.97091666666</c:v>
                </c:pt>
                <c:pt idx="248">
                  <c:v>115064.12008333336</c:v>
                </c:pt>
                <c:pt idx="249">
                  <c:v>103637.05587500001</c:v>
                </c:pt>
                <c:pt idx="250">
                  <c:v>83554.239083333334</c:v>
                </c:pt>
                <c:pt idx="251">
                  <c:v>74109.443874999983</c:v>
                </c:pt>
                <c:pt idx="252">
                  <c:v>82883.374583333352</c:v>
                </c:pt>
                <c:pt idx="253">
                  <c:v>87299.989875000014</c:v>
                </c:pt>
                <c:pt idx="254">
                  <c:v>93280.469541666665</c:v>
                </c:pt>
                <c:pt idx="255">
                  <c:v>97115.283166666675</c:v>
                </c:pt>
                <c:pt idx="256">
                  <c:v>97545.07825000002</c:v>
                </c:pt>
                <c:pt idx="257">
                  <c:v>92062.454916666669</c:v>
                </c:pt>
                <c:pt idx="258">
                  <c:v>90816.174583333355</c:v>
                </c:pt>
                <c:pt idx="259">
                  <c:v>98713.591625000001</c:v>
                </c:pt>
                <c:pt idx="260">
                  <c:v>101620.04104166669</c:v>
                </c:pt>
                <c:pt idx="261">
                  <c:v>99584.36504166665</c:v>
                </c:pt>
                <c:pt idx="262">
                  <c:v>99882.744583333333</c:v>
                </c:pt>
                <c:pt idx="263">
                  <c:v>98071.627958333353</c:v>
                </c:pt>
                <c:pt idx="264">
                  <c:v>80115.693749999991</c:v>
                </c:pt>
                <c:pt idx="265">
                  <c:v>72335.195583333334</c:v>
                </c:pt>
                <c:pt idx="266">
                  <c:v>81214.201666666675</c:v>
                </c:pt>
                <c:pt idx="267">
                  <c:v>88098.38045833334</c:v>
                </c:pt>
                <c:pt idx="268">
                  <c:v>92100.666916666669</c:v>
                </c:pt>
                <c:pt idx="269">
                  <c:v>82111.994333333336</c:v>
                </c:pt>
                <c:pt idx="270">
                  <c:v>79904.53770833333</c:v>
                </c:pt>
                <c:pt idx="271">
                  <c:v>73295.347625000009</c:v>
                </c:pt>
                <c:pt idx="272">
                  <c:v>72480.540291666664</c:v>
                </c:pt>
                <c:pt idx="273">
                  <c:v>85861.102708333347</c:v>
                </c:pt>
                <c:pt idx="274">
                  <c:v>90110.772916666683</c:v>
                </c:pt>
                <c:pt idx="275">
                  <c:v>92602.536708333311</c:v>
                </c:pt>
                <c:pt idx="276">
                  <c:v>92546.033083333328</c:v>
                </c:pt>
                <c:pt idx="277">
                  <c:v>84476.01112499999</c:v>
                </c:pt>
                <c:pt idx="278">
                  <c:v>80904.838250000015</c:v>
                </c:pt>
                <c:pt idx="279">
                  <c:v>83988.347791666674</c:v>
                </c:pt>
                <c:pt idx="280">
                  <c:v>95065.923708333343</c:v>
                </c:pt>
                <c:pt idx="281">
                  <c:v>97504.261250000025</c:v>
                </c:pt>
                <c:pt idx="282">
                  <c:v>95248.680291666664</c:v>
                </c:pt>
                <c:pt idx="283">
                  <c:v>90172.464708333355</c:v>
                </c:pt>
                <c:pt idx="284">
                  <c:v>77109.376083333351</c:v>
                </c:pt>
                <c:pt idx="285">
                  <c:v>70998.366250000006</c:v>
                </c:pt>
                <c:pt idx="286">
                  <c:v>70386.697999999989</c:v>
                </c:pt>
                <c:pt idx="287">
                  <c:v>79185.590833333321</c:v>
                </c:pt>
                <c:pt idx="288">
                  <c:v>79294.143333333341</c:v>
                </c:pt>
                <c:pt idx="289">
                  <c:v>79517.194958333333</c:v>
                </c:pt>
                <c:pt idx="290">
                  <c:v>80291.720541666655</c:v>
                </c:pt>
                <c:pt idx="291">
                  <c:v>80105.86291666668</c:v>
                </c:pt>
                <c:pt idx="292">
                  <c:v>72598.243458333323</c:v>
                </c:pt>
                <c:pt idx="293">
                  <c:v>73899.194249999986</c:v>
                </c:pt>
                <c:pt idx="294">
                  <c:v>83161.400666666654</c:v>
                </c:pt>
                <c:pt idx="295">
                  <c:v>80549.675666666692</c:v>
                </c:pt>
                <c:pt idx="296">
                  <c:v>81396.56425000001</c:v>
                </c:pt>
                <c:pt idx="297">
                  <c:v>84096.047124999997</c:v>
                </c:pt>
                <c:pt idx="298">
                  <c:v>83824.094791666648</c:v>
                </c:pt>
                <c:pt idx="299">
                  <c:v>77190.608541666661</c:v>
                </c:pt>
                <c:pt idx="300">
                  <c:v>74454.324291666664</c:v>
                </c:pt>
                <c:pt idx="301">
                  <c:v>81164.139374999999</c:v>
                </c:pt>
                <c:pt idx="302">
                  <c:v>82642.171958333347</c:v>
                </c:pt>
                <c:pt idx="303">
                  <c:v>80408.792874999999</c:v>
                </c:pt>
                <c:pt idx="304">
                  <c:v>79601.626583333331</c:v>
                </c:pt>
                <c:pt idx="305">
                  <c:v>80372.829458333334</c:v>
                </c:pt>
                <c:pt idx="306">
                  <c:v>74234.732374999992</c:v>
                </c:pt>
                <c:pt idx="307">
                  <c:v>74654.50264583333</c:v>
                </c:pt>
                <c:pt idx="308">
                  <c:v>81272.200916666668</c:v>
                </c:pt>
                <c:pt idx="309">
                  <c:v>81506.837249999997</c:v>
                </c:pt>
                <c:pt idx="310">
                  <c:v>82019.077000000005</c:v>
                </c:pt>
                <c:pt idx="311">
                  <c:v>83655.482874999987</c:v>
                </c:pt>
                <c:pt idx="312">
                  <c:v>86814.461166666661</c:v>
                </c:pt>
                <c:pt idx="313">
                  <c:v>84130.963875000001</c:v>
                </c:pt>
                <c:pt idx="314">
                  <c:v>84509.007375000016</c:v>
                </c:pt>
                <c:pt idx="315">
                  <c:v>91681.46729166666</c:v>
                </c:pt>
                <c:pt idx="316">
                  <c:v>90907.386166666678</c:v>
                </c:pt>
                <c:pt idx="317">
                  <c:v>92885.195208333331</c:v>
                </c:pt>
                <c:pt idx="318">
                  <c:v>98329.841125000021</c:v>
                </c:pt>
                <c:pt idx="319">
                  <c:v>93578.606458333335</c:v>
                </c:pt>
                <c:pt idx="320">
                  <c:v>85498.84908333332</c:v>
                </c:pt>
                <c:pt idx="321">
                  <c:v>83711.479208333345</c:v>
                </c:pt>
                <c:pt idx="322">
                  <c:v>89287.638291666648</c:v>
                </c:pt>
                <c:pt idx="323">
                  <c:v>89611.011083333346</c:v>
                </c:pt>
                <c:pt idx="324">
                  <c:v>92524.697041666645</c:v>
                </c:pt>
                <c:pt idx="325">
                  <c:v>87314.065916666674</c:v>
                </c:pt>
                <c:pt idx="326">
                  <c:v>89965.734833333336</c:v>
                </c:pt>
                <c:pt idx="327">
                  <c:v>84950.207083333327</c:v>
                </c:pt>
                <c:pt idx="328">
                  <c:v>79157.071000000011</c:v>
                </c:pt>
                <c:pt idx="329">
                  <c:v>89431.110833333325</c:v>
                </c:pt>
                <c:pt idx="330">
                  <c:v>98093.014708333343</c:v>
                </c:pt>
                <c:pt idx="331">
                  <c:v>102448.66158333335</c:v>
                </c:pt>
                <c:pt idx="332">
                  <c:v>99652.667499999996</c:v>
                </c:pt>
                <c:pt idx="333">
                  <c:v>92701.691541666674</c:v>
                </c:pt>
                <c:pt idx="334">
                  <c:v>86609.202083333323</c:v>
                </c:pt>
                <c:pt idx="335">
                  <c:v>79157.553374999974</c:v>
                </c:pt>
                <c:pt idx="336">
                  <c:v>87309.544875000007</c:v>
                </c:pt>
                <c:pt idx="337">
                  <c:v>95256.646833333347</c:v>
                </c:pt>
                <c:pt idx="338">
                  <c:v>101338.41008333334</c:v>
                </c:pt>
                <c:pt idx="339">
                  <c:v>101350.90066666667</c:v>
                </c:pt>
                <c:pt idx="340">
                  <c:v>98696.674583333326</c:v>
                </c:pt>
                <c:pt idx="341">
                  <c:v>97934.958249999981</c:v>
                </c:pt>
                <c:pt idx="342">
                  <c:v>97355.670166666663</c:v>
                </c:pt>
                <c:pt idx="343">
                  <c:v>104110.06554166666</c:v>
                </c:pt>
                <c:pt idx="344">
                  <c:v>104081.53095833334</c:v>
                </c:pt>
                <c:pt idx="345">
                  <c:v>100205.16229166667</c:v>
                </c:pt>
                <c:pt idx="346">
                  <c:v>96417.556083333329</c:v>
                </c:pt>
                <c:pt idx="347">
                  <c:v>93453.889791666661</c:v>
                </c:pt>
                <c:pt idx="348">
                  <c:v>84346.663208333324</c:v>
                </c:pt>
                <c:pt idx="349">
                  <c:v>84404.634458333327</c:v>
                </c:pt>
                <c:pt idx="350">
                  <c:v>92821.460583333348</c:v>
                </c:pt>
                <c:pt idx="351">
                  <c:v>96606.321791666662</c:v>
                </c:pt>
                <c:pt idx="352">
                  <c:v>98268.636624999999</c:v>
                </c:pt>
                <c:pt idx="353">
                  <c:v>95905.29637500002</c:v>
                </c:pt>
                <c:pt idx="354">
                  <c:v>87489.659666666659</c:v>
                </c:pt>
                <c:pt idx="355">
                  <c:v>85679.511833333338</c:v>
                </c:pt>
                <c:pt idx="356">
                  <c:v>85627.923791666646</c:v>
                </c:pt>
                <c:pt idx="357">
                  <c:v>85405.69120833333</c:v>
                </c:pt>
                <c:pt idx="358">
                  <c:v>84147.237374999982</c:v>
                </c:pt>
                <c:pt idx="359">
                  <c:v>92108.607583333331</c:v>
                </c:pt>
                <c:pt idx="360">
                  <c:v>93890.545541666666</c:v>
                </c:pt>
                <c:pt idx="361">
                  <c:v>84940.587416666676</c:v>
                </c:pt>
                <c:pt idx="362">
                  <c:v>81434.372708333321</c:v>
                </c:pt>
                <c:pt idx="363">
                  <c:v>83492.103624999989</c:v>
                </c:pt>
                <c:pt idx="364">
                  <c:v>86422.228791666668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EE-488C-B55F-63C706054A19}"/>
            </c:ext>
          </c:extLst>
        </c:ser>
        <c:ser>
          <c:idx val="2"/>
          <c:order val="2"/>
          <c:tx>
            <c:strRef>
              <c:f>PJMLoad_Hourly_ValidationData!$Y$1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PJMLoad_Hourly_ValidationData!$L$2:$L$366</c:f>
              <c:numCache>
                <c:formatCode>m/d/yyyy</c:formatCode>
                <c:ptCount val="365"/>
                <c:pt idx="0">
                  <c:v>41640</c:v>
                </c:pt>
                <c:pt idx="1">
                  <c:v>41641</c:v>
                </c:pt>
                <c:pt idx="2">
                  <c:v>41642</c:v>
                </c:pt>
                <c:pt idx="3">
                  <c:v>41643</c:v>
                </c:pt>
                <c:pt idx="4">
                  <c:v>41644</c:v>
                </c:pt>
                <c:pt idx="5">
                  <c:v>41645</c:v>
                </c:pt>
                <c:pt idx="6">
                  <c:v>41646</c:v>
                </c:pt>
                <c:pt idx="7">
                  <c:v>41647</c:v>
                </c:pt>
                <c:pt idx="8">
                  <c:v>41648</c:v>
                </c:pt>
                <c:pt idx="9">
                  <c:v>41649</c:v>
                </c:pt>
                <c:pt idx="10">
                  <c:v>41650</c:v>
                </c:pt>
                <c:pt idx="11">
                  <c:v>41651</c:v>
                </c:pt>
                <c:pt idx="12">
                  <c:v>41652</c:v>
                </c:pt>
                <c:pt idx="13">
                  <c:v>41653</c:v>
                </c:pt>
                <c:pt idx="14">
                  <c:v>41654</c:v>
                </c:pt>
                <c:pt idx="15">
                  <c:v>41655</c:v>
                </c:pt>
                <c:pt idx="16">
                  <c:v>41656</c:v>
                </c:pt>
                <c:pt idx="17">
                  <c:v>41657</c:v>
                </c:pt>
                <c:pt idx="18">
                  <c:v>41658</c:v>
                </c:pt>
                <c:pt idx="19">
                  <c:v>41659</c:v>
                </c:pt>
                <c:pt idx="20">
                  <c:v>41660</c:v>
                </c:pt>
                <c:pt idx="21">
                  <c:v>41661</c:v>
                </c:pt>
                <c:pt idx="22">
                  <c:v>41662</c:v>
                </c:pt>
                <c:pt idx="23">
                  <c:v>41663</c:v>
                </c:pt>
                <c:pt idx="24">
                  <c:v>41664</c:v>
                </c:pt>
                <c:pt idx="25">
                  <c:v>41665</c:v>
                </c:pt>
                <c:pt idx="26">
                  <c:v>41666</c:v>
                </c:pt>
                <c:pt idx="27">
                  <c:v>41667</c:v>
                </c:pt>
                <c:pt idx="28">
                  <c:v>41668</c:v>
                </c:pt>
                <c:pt idx="29">
                  <c:v>41669</c:v>
                </c:pt>
                <c:pt idx="30">
                  <c:v>41670</c:v>
                </c:pt>
                <c:pt idx="31">
                  <c:v>41671</c:v>
                </c:pt>
                <c:pt idx="32">
                  <c:v>41672</c:v>
                </c:pt>
                <c:pt idx="33">
                  <c:v>41673</c:v>
                </c:pt>
                <c:pt idx="34">
                  <c:v>41674</c:v>
                </c:pt>
                <c:pt idx="35">
                  <c:v>41675</c:v>
                </c:pt>
                <c:pt idx="36">
                  <c:v>41676</c:v>
                </c:pt>
                <c:pt idx="37">
                  <c:v>41677</c:v>
                </c:pt>
                <c:pt idx="38">
                  <c:v>41678</c:v>
                </c:pt>
                <c:pt idx="39">
                  <c:v>41679</c:v>
                </c:pt>
                <c:pt idx="40">
                  <c:v>41680</c:v>
                </c:pt>
                <c:pt idx="41">
                  <c:v>41681</c:v>
                </c:pt>
                <c:pt idx="42">
                  <c:v>41682</c:v>
                </c:pt>
                <c:pt idx="43">
                  <c:v>41683</c:v>
                </c:pt>
                <c:pt idx="44">
                  <c:v>41684</c:v>
                </c:pt>
                <c:pt idx="45">
                  <c:v>41685</c:v>
                </c:pt>
                <c:pt idx="46">
                  <c:v>41686</c:v>
                </c:pt>
                <c:pt idx="47">
                  <c:v>41687</c:v>
                </c:pt>
                <c:pt idx="48">
                  <c:v>41688</c:v>
                </c:pt>
                <c:pt idx="49">
                  <c:v>41689</c:v>
                </c:pt>
                <c:pt idx="50">
                  <c:v>41690</c:v>
                </c:pt>
                <c:pt idx="51">
                  <c:v>41691</c:v>
                </c:pt>
                <c:pt idx="52">
                  <c:v>41692</c:v>
                </c:pt>
                <c:pt idx="53">
                  <c:v>41693</c:v>
                </c:pt>
                <c:pt idx="54">
                  <c:v>41694</c:v>
                </c:pt>
                <c:pt idx="55">
                  <c:v>41695</c:v>
                </c:pt>
                <c:pt idx="56">
                  <c:v>41696</c:v>
                </c:pt>
                <c:pt idx="57">
                  <c:v>41697</c:v>
                </c:pt>
                <c:pt idx="58">
                  <c:v>41698</c:v>
                </c:pt>
                <c:pt idx="59">
                  <c:v>41699</c:v>
                </c:pt>
                <c:pt idx="60">
                  <c:v>41700</c:v>
                </c:pt>
                <c:pt idx="61">
                  <c:v>41701</c:v>
                </c:pt>
                <c:pt idx="62">
                  <c:v>41702</c:v>
                </c:pt>
                <c:pt idx="63">
                  <c:v>41703</c:v>
                </c:pt>
                <c:pt idx="64">
                  <c:v>41704</c:v>
                </c:pt>
                <c:pt idx="65">
                  <c:v>41705</c:v>
                </c:pt>
                <c:pt idx="66">
                  <c:v>41706</c:v>
                </c:pt>
                <c:pt idx="67">
                  <c:v>41707</c:v>
                </c:pt>
                <c:pt idx="68">
                  <c:v>41708</c:v>
                </c:pt>
                <c:pt idx="69">
                  <c:v>41709</c:v>
                </c:pt>
                <c:pt idx="70">
                  <c:v>41710</c:v>
                </c:pt>
                <c:pt idx="71">
                  <c:v>41711</c:v>
                </c:pt>
                <c:pt idx="72">
                  <c:v>41712</c:v>
                </c:pt>
                <c:pt idx="73">
                  <c:v>41713</c:v>
                </c:pt>
                <c:pt idx="74">
                  <c:v>41714</c:v>
                </c:pt>
                <c:pt idx="75">
                  <c:v>41715</c:v>
                </c:pt>
                <c:pt idx="76">
                  <c:v>41716</c:v>
                </c:pt>
                <c:pt idx="77">
                  <c:v>41717</c:v>
                </c:pt>
                <c:pt idx="78">
                  <c:v>41718</c:v>
                </c:pt>
                <c:pt idx="79">
                  <c:v>41719</c:v>
                </c:pt>
                <c:pt idx="80">
                  <c:v>41720</c:v>
                </c:pt>
                <c:pt idx="81">
                  <c:v>41721</c:v>
                </c:pt>
                <c:pt idx="82">
                  <c:v>41722</c:v>
                </c:pt>
                <c:pt idx="83">
                  <c:v>41723</c:v>
                </c:pt>
                <c:pt idx="84">
                  <c:v>41724</c:v>
                </c:pt>
                <c:pt idx="85">
                  <c:v>41725</c:v>
                </c:pt>
                <c:pt idx="86">
                  <c:v>41726</c:v>
                </c:pt>
                <c:pt idx="87">
                  <c:v>41727</c:v>
                </c:pt>
                <c:pt idx="88">
                  <c:v>41728</c:v>
                </c:pt>
                <c:pt idx="89">
                  <c:v>41729</c:v>
                </c:pt>
                <c:pt idx="90">
                  <c:v>41730</c:v>
                </c:pt>
                <c:pt idx="91">
                  <c:v>41731</c:v>
                </c:pt>
                <c:pt idx="92">
                  <c:v>41732</c:v>
                </c:pt>
                <c:pt idx="93">
                  <c:v>41733</c:v>
                </c:pt>
                <c:pt idx="94">
                  <c:v>41734</c:v>
                </c:pt>
                <c:pt idx="95">
                  <c:v>41735</c:v>
                </c:pt>
                <c:pt idx="96">
                  <c:v>41736</c:v>
                </c:pt>
                <c:pt idx="97">
                  <c:v>41737</c:v>
                </c:pt>
                <c:pt idx="98">
                  <c:v>41738</c:v>
                </c:pt>
                <c:pt idx="99">
                  <c:v>41739</c:v>
                </c:pt>
                <c:pt idx="100">
                  <c:v>41740</c:v>
                </c:pt>
                <c:pt idx="101">
                  <c:v>41741</c:v>
                </c:pt>
                <c:pt idx="102">
                  <c:v>41742</c:v>
                </c:pt>
                <c:pt idx="103">
                  <c:v>41743</c:v>
                </c:pt>
                <c:pt idx="104">
                  <c:v>41744</c:v>
                </c:pt>
                <c:pt idx="105">
                  <c:v>41745</c:v>
                </c:pt>
                <c:pt idx="106">
                  <c:v>41746</c:v>
                </c:pt>
                <c:pt idx="107">
                  <c:v>41747</c:v>
                </c:pt>
                <c:pt idx="108">
                  <c:v>41748</c:v>
                </c:pt>
                <c:pt idx="109">
                  <c:v>41749</c:v>
                </c:pt>
                <c:pt idx="110">
                  <c:v>41750</c:v>
                </c:pt>
                <c:pt idx="111">
                  <c:v>41751</c:v>
                </c:pt>
                <c:pt idx="112">
                  <c:v>41752</c:v>
                </c:pt>
                <c:pt idx="113">
                  <c:v>41753</c:v>
                </c:pt>
                <c:pt idx="114">
                  <c:v>41754</c:v>
                </c:pt>
                <c:pt idx="115">
                  <c:v>41755</c:v>
                </c:pt>
                <c:pt idx="116">
                  <c:v>41756</c:v>
                </c:pt>
                <c:pt idx="117">
                  <c:v>41757</c:v>
                </c:pt>
                <c:pt idx="118">
                  <c:v>41758</c:v>
                </c:pt>
                <c:pt idx="119">
                  <c:v>41759</c:v>
                </c:pt>
                <c:pt idx="120">
                  <c:v>41760</c:v>
                </c:pt>
                <c:pt idx="121">
                  <c:v>41761</c:v>
                </c:pt>
                <c:pt idx="122">
                  <c:v>41762</c:v>
                </c:pt>
                <c:pt idx="123">
                  <c:v>41763</c:v>
                </c:pt>
                <c:pt idx="124">
                  <c:v>41764</c:v>
                </c:pt>
                <c:pt idx="125">
                  <c:v>41765</c:v>
                </c:pt>
                <c:pt idx="126">
                  <c:v>41766</c:v>
                </c:pt>
                <c:pt idx="127">
                  <c:v>41767</c:v>
                </c:pt>
                <c:pt idx="128">
                  <c:v>41768</c:v>
                </c:pt>
                <c:pt idx="129">
                  <c:v>41769</c:v>
                </c:pt>
                <c:pt idx="130">
                  <c:v>41770</c:v>
                </c:pt>
                <c:pt idx="131">
                  <c:v>41771</c:v>
                </c:pt>
                <c:pt idx="132">
                  <c:v>41772</c:v>
                </c:pt>
                <c:pt idx="133">
                  <c:v>41773</c:v>
                </c:pt>
                <c:pt idx="134">
                  <c:v>41774</c:v>
                </c:pt>
                <c:pt idx="135">
                  <c:v>41775</c:v>
                </c:pt>
                <c:pt idx="136">
                  <c:v>41776</c:v>
                </c:pt>
                <c:pt idx="137">
                  <c:v>41777</c:v>
                </c:pt>
                <c:pt idx="138">
                  <c:v>41778</c:v>
                </c:pt>
                <c:pt idx="139">
                  <c:v>41779</c:v>
                </c:pt>
                <c:pt idx="140">
                  <c:v>41780</c:v>
                </c:pt>
                <c:pt idx="141">
                  <c:v>41781</c:v>
                </c:pt>
                <c:pt idx="142">
                  <c:v>41782</c:v>
                </c:pt>
                <c:pt idx="143">
                  <c:v>41783</c:v>
                </c:pt>
                <c:pt idx="144">
                  <c:v>41784</c:v>
                </c:pt>
                <c:pt idx="145">
                  <c:v>41785</c:v>
                </c:pt>
                <c:pt idx="146">
                  <c:v>41786</c:v>
                </c:pt>
                <c:pt idx="147">
                  <c:v>41787</c:v>
                </c:pt>
                <c:pt idx="148">
                  <c:v>41788</c:v>
                </c:pt>
                <c:pt idx="149">
                  <c:v>41789</c:v>
                </c:pt>
                <c:pt idx="150">
                  <c:v>41790</c:v>
                </c:pt>
                <c:pt idx="151">
                  <c:v>41791</c:v>
                </c:pt>
                <c:pt idx="152">
                  <c:v>41792</c:v>
                </c:pt>
                <c:pt idx="153">
                  <c:v>41793</c:v>
                </c:pt>
                <c:pt idx="154">
                  <c:v>41794</c:v>
                </c:pt>
                <c:pt idx="155">
                  <c:v>41795</c:v>
                </c:pt>
                <c:pt idx="156">
                  <c:v>41796</c:v>
                </c:pt>
                <c:pt idx="157">
                  <c:v>41797</c:v>
                </c:pt>
                <c:pt idx="158">
                  <c:v>41798</c:v>
                </c:pt>
                <c:pt idx="159">
                  <c:v>41799</c:v>
                </c:pt>
                <c:pt idx="160">
                  <c:v>41800</c:v>
                </c:pt>
                <c:pt idx="161">
                  <c:v>41801</c:v>
                </c:pt>
                <c:pt idx="162">
                  <c:v>41802</c:v>
                </c:pt>
                <c:pt idx="163">
                  <c:v>41803</c:v>
                </c:pt>
                <c:pt idx="164">
                  <c:v>41804</c:v>
                </c:pt>
                <c:pt idx="165">
                  <c:v>41805</c:v>
                </c:pt>
                <c:pt idx="166">
                  <c:v>41806</c:v>
                </c:pt>
                <c:pt idx="167">
                  <c:v>41807</c:v>
                </c:pt>
                <c:pt idx="168">
                  <c:v>41808</c:v>
                </c:pt>
                <c:pt idx="169">
                  <c:v>41809</c:v>
                </c:pt>
                <c:pt idx="170">
                  <c:v>41810</c:v>
                </c:pt>
                <c:pt idx="171">
                  <c:v>41811</c:v>
                </c:pt>
                <c:pt idx="172">
                  <c:v>41812</c:v>
                </c:pt>
                <c:pt idx="173">
                  <c:v>41813</c:v>
                </c:pt>
                <c:pt idx="174">
                  <c:v>41814</c:v>
                </c:pt>
                <c:pt idx="175">
                  <c:v>41815</c:v>
                </c:pt>
                <c:pt idx="176">
                  <c:v>41816</c:v>
                </c:pt>
                <c:pt idx="177">
                  <c:v>41817</c:v>
                </c:pt>
                <c:pt idx="178">
                  <c:v>41818</c:v>
                </c:pt>
                <c:pt idx="179">
                  <c:v>41819</c:v>
                </c:pt>
                <c:pt idx="180">
                  <c:v>41820</c:v>
                </c:pt>
                <c:pt idx="181">
                  <c:v>41821</c:v>
                </c:pt>
                <c:pt idx="182">
                  <c:v>41822</c:v>
                </c:pt>
                <c:pt idx="183">
                  <c:v>41823</c:v>
                </c:pt>
                <c:pt idx="184">
                  <c:v>41824</c:v>
                </c:pt>
                <c:pt idx="185">
                  <c:v>41825</c:v>
                </c:pt>
                <c:pt idx="186">
                  <c:v>41826</c:v>
                </c:pt>
                <c:pt idx="187">
                  <c:v>41827</c:v>
                </c:pt>
                <c:pt idx="188">
                  <c:v>41828</c:v>
                </c:pt>
                <c:pt idx="189">
                  <c:v>41829</c:v>
                </c:pt>
                <c:pt idx="190">
                  <c:v>41830</c:v>
                </c:pt>
                <c:pt idx="191">
                  <c:v>41831</c:v>
                </c:pt>
                <c:pt idx="192">
                  <c:v>41832</c:v>
                </c:pt>
                <c:pt idx="193">
                  <c:v>41833</c:v>
                </c:pt>
                <c:pt idx="194">
                  <c:v>41834</c:v>
                </c:pt>
                <c:pt idx="195">
                  <c:v>41835</c:v>
                </c:pt>
                <c:pt idx="196">
                  <c:v>41836</c:v>
                </c:pt>
                <c:pt idx="197">
                  <c:v>41837</c:v>
                </c:pt>
                <c:pt idx="198">
                  <c:v>41838</c:v>
                </c:pt>
                <c:pt idx="199">
                  <c:v>41839</c:v>
                </c:pt>
                <c:pt idx="200">
                  <c:v>41840</c:v>
                </c:pt>
                <c:pt idx="201">
                  <c:v>41841</c:v>
                </c:pt>
                <c:pt idx="202">
                  <c:v>41842</c:v>
                </c:pt>
                <c:pt idx="203">
                  <c:v>41843</c:v>
                </c:pt>
                <c:pt idx="204">
                  <c:v>41844</c:v>
                </c:pt>
                <c:pt idx="205">
                  <c:v>41845</c:v>
                </c:pt>
                <c:pt idx="206">
                  <c:v>41846</c:v>
                </c:pt>
                <c:pt idx="207">
                  <c:v>41847</c:v>
                </c:pt>
                <c:pt idx="208">
                  <c:v>41848</c:v>
                </c:pt>
                <c:pt idx="209">
                  <c:v>41849</c:v>
                </c:pt>
                <c:pt idx="210">
                  <c:v>41850</c:v>
                </c:pt>
                <c:pt idx="211">
                  <c:v>41851</c:v>
                </c:pt>
                <c:pt idx="212">
                  <c:v>41852</c:v>
                </c:pt>
                <c:pt idx="213">
                  <c:v>41853</c:v>
                </c:pt>
                <c:pt idx="214">
                  <c:v>41854</c:v>
                </c:pt>
                <c:pt idx="215">
                  <c:v>41855</c:v>
                </c:pt>
                <c:pt idx="216">
                  <c:v>41856</c:v>
                </c:pt>
                <c:pt idx="217">
                  <c:v>41857</c:v>
                </c:pt>
                <c:pt idx="218">
                  <c:v>41858</c:v>
                </c:pt>
                <c:pt idx="219">
                  <c:v>41859</c:v>
                </c:pt>
                <c:pt idx="220">
                  <c:v>41860</c:v>
                </c:pt>
                <c:pt idx="221">
                  <c:v>41861</c:v>
                </c:pt>
                <c:pt idx="222">
                  <c:v>41862</c:v>
                </c:pt>
                <c:pt idx="223">
                  <c:v>41863</c:v>
                </c:pt>
                <c:pt idx="224">
                  <c:v>41864</c:v>
                </c:pt>
                <c:pt idx="225">
                  <c:v>41865</c:v>
                </c:pt>
                <c:pt idx="226">
                  <c:v>41866</c:v>
                </c:pt>
                <c:pt idx="227">
                  <c:v>41867</c:v>
                </c:pt>
                <c:pt idx="228">
                  <c:v>41868</c:v>
                </c:pt>
                <c:pt idx="229">
                  <c:v>41869</c:v>
                </c:pt>
                <c:pt idx="230">
                  <c:v>41870</c:v>
                </c:pt>
                <c:pt idx="231">
                  <c:v>41871</c:v>
                </c:pt>
                <c:pt idx="232">
                  <c:v>41872</c:v>
                </c:pt>
                <c:pt idx="233">
                  <c:v>41873</c:v>
                </c:pt>
                <c:pt idx="234">
                  <c:v>41874</c:v>
                </c:pt>
                <c:pt idx="235">
                  <c:v>41875</c:v>
                </c:pt>
                <c:pt idx="236">
                  <c:v>41876</c:v>
                </c:pt>
                <c:pt idx="237">
                  <c:v>41877</c:v>
                </c:pt>
                <c:pt idx="238">
                  <c:v>41878</c:v>
                </c:pt>
                <c:pt idx="239">
                  <c:v>41879</c:v>
                </c:pt>
                <c:pt idx="240">
                  <c:v>41880</c:v>
                </c:pt>
                <c:pt idx="241">
                  <c:v>41881</c:v>
                </c:pt>
                <c:pt idx="242">
                  <c:v>41882</c:v>
                </c:pt>
                <c:pt idx="243">
                  <c:v>41883</c:v>
                </c:pt>
                <c:pt idx="244">
                  <c:v>41884</c:v>
                </c:pt>
                <c:pt idx="245">
                  <c:v>41885</c:v>
                </c:pt>
                <c:pt idx="246">
                  <c:v>41886</c:v>
                </c:pt>
                <c:pt idx="247">
                  <c:v>41887</c:v>
                </c:pt>
                <c:pt idx="248">
                  <c:v>41888</c:v>
                </c:pt>
                <c:pt idx="249">
                  <c:v>41889</c:v>
                </c:pt>
                <c:pt idx="250">
                  <c:v>41890</c:v>
                </c:pt>
                <c:pt idx="251">
                  <c:v>41891</c:v>
                </c:pt>
                <c:pt idx="252">
                  <c:v>41892</c:v>
                </c:pt>
                <c:pt idx="253">
                  <c:v>41893</c:v>
                </c:pt>
                <c:pt idx="254">
                  <c:v>41894</c:v>
                </c:pt>
                <c:pt idx="255">
                  <c:v>41895</c:v>
                </c:pt>
                <c:pt idx="256">
                  <c:v>41896</c:v>
                </c:pt>
                <c:pt idx="257">
                  <c:v>41897</c:v>
                </c:pt>
                <c:pt idx="258">
                  <c:v>41898</c:v>
                </c:pt>
                <c:pt idx="259">
                  <c:v>41899</c:v>
                </c:pt>
                <c:pt idx="260">
                  <c:v>41900</c:v>
                </c:pt>
                <c:pt idx="261">
                  <c:v>41901</c:v>
                </c:pt>
                <c:pt idx="262">
                  <c:v>41902</c:v>
                </c:pt>
                <c:pt idx="263">
                  <c:v>41903</c:v>
                </c:pt>
                <c:pt idx="264">
                  <c:v>41904</c:v>
                </c:pt>
                <c:pt idx="265">
                  <c:v>41905</c:v>
                </c:pt>
                <c:pt idx="266">
                  <c:v>41906</c:v>
                </c:pt>
                <c:pt idx="267">
                  <c:v>41907</c:v>
                </c:pt>
                <c:pt idx="268">
                  <c:v>41908</c:v>
                </c:pt>
                <c:pt idx="269">
                  <c:v>41909</c:v>
                </c:pt>
                <c:pt idx="270">
                  <c:v>41910</c:v>
                </c:pt>
                <c:pt idx="271">
                  <c:v>41911</c:v>
                </c:pt>
                <c:pt idx="272">
                  <c:v>41912</c:v>
                </c:pt>
                <c:pt idx="273">
                  <c:v>41913</c:v>
                </c:pt>
                <c:pt idx="274">
                  <c:v>41914</c:v>
                </c:pt>
                <c:pt idx="275">
                  <c:v>41915</c:v>
                </c:pt>
                <c:pt idx="276">
                  <c:v>41916</c:v>
                </c:pt>
                <c:pt idx="277">
                  <c:v>41917</c:v>
                </c:pt>
                <c:pt idx="278">
                  <c:v>41918</c:v>
                </c:pt>
                <c:pt idx="279">
                  <c:v>41919</c:v>
                </c:pt>
                <c:pt idx="280">
                  <c:v>41920</c:v>
                </c:pt>
                <c:pt idx="281">
                  <c:v>41921</c:v>
                </c:pt>
                <c:pt idx="282">
                  <c:v>41922</c:v>
                </c:pt>
                <c:pt idx="283">
                  <c:v>41923</c:v>
                </c:pt>
                <c:pt idx="284">
                  <c:v>41924</c:v>
                </c:pt>
                <c:pt idx="285">
                  <c:v>41925</c:v>
                </c:pt>
                <c:pt idx="286">
                  <c:v>41926</c:v>
                </c:pt>
                <c:pt idx="287">
                  <c:v>41927</c:v>
                </c:pt>
                <c:pt idx="288">
                  <c:v>41928</c:v>
                </c:pt>
                <c:pt idx="289">
                  <c:v>41929</c:v>
                </c:pt>
                <c:pt idx="290">
                  <c:v>41930</c:v>
                </c:pt>
                <c:pt idx="291">
                  <c:v>41931</c:v>
                </c:pt>
                <c:pt idx="292">
                  <c:v>41932</c:v>
                </c:pt>
                <c:pt idx="293">
                  <c:v>41933</c:v>
                </c:pt>
                <c:pt idx="294">
                  <c:v>41934</c:v>
                </c:pt>
                <c:pt idx="295">
                  <c:v>41935</c:v>
                </c:pt>
                <c:pt idx="296">
                  <c:v>41936</c:v>
                </c:pt>
                <c:pt idx="297">
                  <c:v>41937</c:v>
                </c:pt>
                <c:pt idx="298">
                  <c:v>41938</c:v>
                </c:pt>
                <c:pt idx="299">
                  <c:v>41939</c:v>
                </c:pt>
                <c:pt idx="300">
                  <c:v>41940</c:v>
                </c:pt>
                <c:pt idx="301">
                  <c:v>41941</c:v>
                </c:pt>
                <c:pt idx="302">
                  <c:v>41942</c:v>
                </c:pt>
                <c:pt idx="303">
                  <c:v>41943</c:v>
                </c:pt>
                <c:pt idx="304">
                  <c:v>41944</c:v>
                </c:pt>
                <c:pt idx="305">
                  <c:v>41945</c:v>
                </c:pt>
                <c:pt idx="306">
                  <c:v>41946</c:v>
                </c:pt>
                <c:pt idx="307">
                  <c:v>41947</c:v>
                </c:pt>
                <c:pt idx="308">
                  <c:v>41948</c:v>
                </c:pt>
                <c:pt idx="309">
                  <c:v>41949</c:v>
                </c:pt>
                <c:pt idx="310">
                  <c:v>41950</c:v>
                </c:pt>
                <c:pt idx="311">
                  <c:v>41951</c:v>
                </c:pt>
                <c:pt idx="312">
                  <c:v>41952</c:v>
                </c:pt>
                <c:pt idx="313">
                  <c:v>41953</c:v>
                </c:pt>
                <c:pt idx="314">
                  <c:v>41954</c:v>
                </c:pt>
                <c:pt idx="315">
                  <c:v>41955</c:v>
                </c:pt>
                <c:pt idx="316">
                  <c:v>41956</c:v>
                </c:pt>
                <c:pt idx="317">
                  <c:v>41957</c:v>
                </c:pt>
                <c:pt idx="318">
                  <c:v>41958</c:v>
                </c:pt>
                <c:pt idx="319">
                  <c:v>41959</c:v>
                </c:pt>
                <c:pt idx="320">
                  <c:v>41960</c:v>
                </c:pt>
                <c:pt idx="321">
                  <c:v>41961</c:v>
                </c:pt>
                <c:pt idx="322">
                  <c:v>41962</c:v>
                </c:pt>
                <c:pt idx="323">
                  <c:v>41963</c:v>
                </c:pt>
                <c:pt idx="324">
                  <c:v>41964</c:v>
                </c:pt>
                <c:pt idx="325">
                  <c:v>41965</c:v>
                </c:pt>
                <c:pt idx="326">
                  <c:v>41966</c:v>
                </c:pt>
                <c:pt idx="327">
                  <c:v>41967</c:v>
                </c:pt>
                <c:pt idx="328">
                  <c:v>41968</c:v>
                </c:pt>
                <c:pt idx="329">
                  <c:v>41969</c:v>
                </c:pt>
                <c:pt idx="330">
                  <c:v>41970</c:v>
                </c:pt>
                <c:pt idx="331">
                  <c:v>41971</c:v>
                </c:pt>
                <c:pt idx="332">
                  <c:v>41972</c:v>
                </c:pt>
                <c:pt idx="333">
                  <c:v>41973</c:v>
                </c:pt>
                <c:pt idx="334">
                  <c:v>41974</c:v>
                </c:pt>
                <c:pt idx="335">
                  <c:v>41975</c:v>
                </c:pt>
                <c:pt idx="336">
                  <c:v>41976</c:v>
                </c:pt>
                <c:pt idx="337">
                  <c:v>41977</c:v>
                </c:pt>
                <c:pt idx="338">
                  <c:v>41978</c:v>
                </c:pt>
                <c:pt idx="339">
                  <c:v>41979</c:v>
                </c:pt>
                <c:pt idx="340">
                  <c:v>41980</c:v>
                </c:pt>
                <c:pt idx="341">
                  <c:v>41981</c:v>
                </c:pt>
                <c:pt idx="342">
                  <c:v>41982</c:v>
                </c:pt>
                <c:pt idx="343">
                  <c:v>41983</c:v>
                </c:pt>
                <c:pt idx="344">
                  <c:v>41984</c:v>
                </c:pt>
                <c:pt idx="345">
                  <c:v>41985</c:v>
                </c:pt>
                <c:pt idx="346">
                  <c:v>41986</c:v>
                </c:pt>
                <c:pt idx="347">
                  <c:v>41987</c:v>
                </c:pt>
                <c:pt idx="348">
                  <c:v>41988</c:v>
                </c:pt>
                <c:pt idx="349">
                  <c:v>41989</c:v>
                </c:pt>
                <c:pt idx="350">
                  <c:v>41990</c:v>
                </c:pt>
                <c:pt idx="351">
                  <c:v>41991</c:v>
                </c:pt>
                <c:pt idx="352">
                  <c:v>41992</c:v>
                </c:pt>
                <c:pt idx="353">
                  <c:v>41993</c:v>
                </c:pt>
                <c:pt idx="354">
                  <c:v>41994</c:v>
                </c:pt>
                <c:pt idx="355">
                  <c:v>41995</c:v>
                </c:pt>
                <c:pt idx="356">
                  <c:v>41996</c:v>
                </c:pt>
                <c:pt idx="357">
                  <c:v>41997</c:v>
                </c:pt>
                <c:pt idx="358">
                  <c:v>41998</c:v>
                </c:pt>
                <c:pt idx="359">
                  <c:v>41999</c:v>
                </c:pt>
                <c:pt idx="360">
                  <c:v>42000</c:v>
                </c:pt>
                <c:pt idx="361">
                  <c:v>42001</c:v>
                </c:pt>
                <c:pt idx="362">
                  <c:v>42002</c:v>
                </c:pt>
                <c:pt idx="363">
                  <c:v>42003</c:v>
                </c:pt>
                <c:pt idx="364">
                  <c:v>42004</c:v>
                </c:pt>
              </c:numCache>
            </c:numRef>
          </c:cat>
          <c:val>
            <c:numRef>
              <c:f>PJMLoad_Hourly_ValidationData!$Y$2:$Y$366</c:f>
              <c:numCache>
                <c:formatCode>General</c:formatCode>
                <c:ptCount val="365"/>
                <c:pt idx="0">
                  <c:v>76694.982208333342</c:v>
                </c:pt>
                <c:pt idx="1">
                  <c:v>90111.758291666672</c:v>
                </c:pt>
                <c:pt idx="2">
                  <c:v>91711.813124999986</c:v>
                </c:pt>
                <c:pt idx="3">
                  <c:v>92874.07974999999</c:v>
                </c:pt>
                <c:pt idx="4">
                  <c:v>83005.219041666685</c:v>
                </c:pt>
                <c:pt idx="5">
                  <c:v>81806.074083333326</c:v>
                </c:pt>
                <c:pt idx="6">
                  <c:v>94099.46679166668</c:v>
                </c:pt>
                <c:pt idx="7">
                  <c:v>89066.196875000009</c:v>
                </c:pt>
                <c:pt idx="8">
                  <c:v>95454.364458333337</c:v>
                </c:pt>
                <c:pt idx="9">
                  <c:v>104815.16216666666</c:v>
                </c:pt>
                <c:pt idx="10">
                  <c:v>103284.53674999997</c:v>
                </c:pt>
                <c:pt idx="11">
                  <c:v>97971.912375</c:v>
                </c:pt>
                <c:pt idx="12">
                  <c:v>95703.228958333362</c:v>
                </c:pt>
                <c:pt idx="13">
                  <c:v>103308.91829166666</c:v>
                </c:pt>
                <c:pt idx="14">
                  <c:v>104797.08608333334</c:v>
                </c:pt>
                <c:pt idx="15">
                  <c:v>102454.01187500001</c:v>
                </c:pt>
                <c:pt idx="16">
                  <c:v>100894.47133333333</c:v>
                </c:pt>
                <c:pt idx="17">
                  <c:v>97373.014041666684</c:v>
                </c:pt>
                <c:pt idx="18">
                  <c:v>93036.469916666669</c:v>
                </c:pt>
                <c:pt idx="19">
                  <c:v>96536.89237500001</c:v>
                </c:pt>
                <c:pt idx="20">
                  <c:v>121261.19962499999</c:v>
                </c:pt>
                <c:pt idx="21">
                  <c:v>115427.874</c:v>
                </c:pt>
                <c:pt idx="22">
                  <c:v>99685.972541666662</c:v>
                </c:pt>
                <c:pt idx="23">
                  <c:v>96055.258624999973</c:v>
                </c:pt>
                <c:pt idx="24">
                  <c:v>103578.86079166667</c:v>
                </c:pt>
                <c:pt idx="25">
                  <c:v>100908.25425000001</c:v>
                </c:pt>
                <c:pt idx="26">
                  <c:v>95481.206708333339</c:v>
                </c:pt>
                <c:pt idx="27">
                  <c:v>102631.93945833332</c:v>
                </c:pt>
                <c:pt idx="28">
                  <c:v>107905.46995833336</c:v>
                </c:pt>
                <c:pt idx="29">
                  <c:v>119309.61608333333</c:v>
                </c:pt>
                <c:pt idx="30">
                  <c:v>126400.63966666668</c:v>
                </c:pt>
                <c:pt idx="31">
                  <c:v>118379.24204166669</c:v>
                </c:pt>
                <c:pt idx="32">
                  <c:v>103350.44291666667</c:v>
                </c:pt>
                <c:pt idx="33">
                  <c:v>88545.775874999992</c:v>
                </c:pt>
                <c:pt idx="34">
                  <c:v>89539.035374999992</c:v>
                </c:pt>
                <c:pt idx="35">
                  <c:v>87085.956875000003</c:v>
                </c:pt>
                <c:pt idx="36">
                  <c:v>87318.916958333328</c:v>
                </c:pt>
                <c:pt idx="37">
                  <c:v>86845.289666666693</c:v>
                </c:pt>
                <c:pt idx="38">
                  <c:v>92398.595375000019</c:v>
                </c:pt>
                <c:pt idx="39">
                  <c:v>97180.974375000005</c:v>
                </c:pt>
                <c:pt idx="40">
                  <c:v>96840.09504166666</c:v>
                </c:pt>
                <c:pt idx="41">
                  <c:v>101049.77291666665</c:v>
                </c:pt>
                <c:pt idx="42">
                  <c:v>99571.830291666673</c:v>
                </c:pt>
                <c:pt idx="43">
                  <c:v>98481.640083333317</c:v>
                </c:pt>
                <c:pt idx="44">
                  <c:v>95231.357083333351</c:v>
                </c:pt>
                <c:pt idx="45">
                  <c:v>88535.833416666646</c:v>
                </c:pt>
                <c:pt idx="46">
                  <c:v>87884.451874999984</c:v>
                </c:pt>
                <c:pt idx="47">
                  <c:v>91428.360250000012</c:v>
                </c:pt>
                <c:pt idx="48">
                  <c:v>95922.852958333344</c:v>
                </c:pt>
                <c:pt idx="49">
                  <c:v>99678.825374999971</c:v>
                </c:pt>
                <c:pt idx="50">
                  <c:v>101701.886125</c:v>
                </c:pt>
                <c:pt idx="51">
                  <c:v>92434.870791666675</c:v>
                </c:pt>
                <c:pt idx="52">
                  <c:v>90919.301041666666</c:v>
                </c:pt>
                <c:pt idx="53">
                  <c:v>87893.577083333337</c:v>
                </c:pt>
                <c:pt idx="54">
                  <c:v>83994.988958333328</c:v>
                </c:pt>
                <c:pt idx="55">
                  <c:v>95877.064708333346</c:v>
                </c:pt>
                <c:pt idx="56">
                  <c:v>96705.620833333334</c:v>
                </c:pt>
                <c:pt idx="57">
                  <c:v>96940.949666666682</c:v>
                </c:pt>
                <c:pt idx="58">
                  <c:v>93952.361958333349</c:v>
                </c:pt>
                <c:pt idx="59">
                  <c:v>97023.687625000006</c:v>
                </c:pt>
                <c:pt idx="60">
                  <c:v>89273.042416666649</c:v>
                </c:pt>
                <c:pt idx="61">
                  <c:v>89289.815166666682</c:v>
                </c:pt>
                <c:pt idx="62">
                  <c:v>101498.05995833332</c:v>
                </c:pt>
                <c:pt idx="63">
                  <c:v>106811.54116666665</c:v>
                </c:pt>
                <c:pt idx="64">
                  <c:v>109297.879</c:v>
                </c:pt>
                <c:pt idx="65">
                  <c:v>104699.22966666667</c:v>
                </c:pt>
                <c:pt idx="66">
                  <c:v>100989.41512500001</c:v>
                </c:pt>
                <c:pt idx="67">
                  <c:v>88950.302624999997</c:v>
                </c:pt>
                <c:pt idx="68">
                  <c:v>82117.556478260871</c:v>
                </c:pt>
                <c:pt idx="69">
                  <c:v>86165.54800000001</c:v>
                </c:pt>
                <c:pt idx="70">
                  <c:v>89173.655416666646</c:v>
                </c:pt>
                <c:pt idx="71">
                  <c:v>89252.466458333321</c:v>
                </c:pt>
                <c:pt idx="72">
                  <c:v>82328.758041666675</c:v>
                </c:pt>
                <c:pt idx="73">
                  <c:v>80430.487666666682</c:v>
                </c:pt>
                <c:pt idx="74">
                  <c:v>77801.419791666689</c:v>
                </c:pt>
                <c:pt idx="75">
                  <c:v>80606.670874999982</c:v>
                </c:pt>
                <c:pt idx="76">
                  <c:v>89250.990749999997</c:v>
                </c:pt>
                <c:pt idx="77">
                  <c:v>89882.969583333339</c:v>
                </c:pt>
                <c:pt idx="78">
                  <c:v>88815.446083333329</c:v>
                </c:pt>
                <c:pt idx="79">
                  <c:v>88029.838166666683</c:v>
                </c:pt>
                <c:pt idx="80">
                  <c:v>87636.539499999999</c:v>
                </c:pt>
                <c:pt idx="81">
                  <c:v>82018.364208333325</c:v>
                </c:pt>
                <c:pt idx="82">
                  <c:v>77550.676833333331</c:v>
                </c:pt>
                <c:pt idx="83">
                  <c:v>83006.579874999981</c:v>
                </c:pt>
                <c:pt idx="84">
                  <c:v>86507.153708333339</c:v>
                </c:pt>
                <c:pt idx="85">
                  <c:v>87266.61516666667</c:v>
                </c:pt>
                <c:pt idx="86">
                  <c:v>83827.865708333338</c:v>
                </c:pt>
                <c:pt idx="87">
                  <c:v>78777.39175000001</c:v>
                </c:pt>
                <c:pt idx="88">
                  <c:v>72097.935041666686</c:v>
                </c:pt>
                <c:pt idx="89">
                  <c:v>74961.743833333341</c:v>
                </c:pt>
                <c:pt idx="90">
                  <c:v>87974.686583333343</c:v>
                </c:pt>
                <c:pt idx="91">
                  <c:v>88244.266375000007</c:v>
                </c:pt>
                <c:pt idx="92">
                  <c:v>83260.407083333324</c:v>
                </c:pt>
                <c:pt idx="93">
                  <c:v>80337.953708333327</c:v>
                </c:pt>
                <c:pt idx="94">
                  <c:v>81516.610625000001</c:v>
                </c:pt>
                <c:pt idx="95">
                  <c:v>72171.126708333337</c:v>
                </c:pt>
                <c:pt idx="96">
                  <c:v>68754.066791666672</c:v>
                </c:pt>
                <c:pt idx="97">
                  <c:v>76964.314999999988</c:v>
                </c:pt>
                <c:pt idx="98">
                  <c:v>77307.853458333324</c:v>
                </c:pt>
                <c:pt idx="99">
                  <c:v>77094.703583333336</c:v>
                </c:pt>
                <c:pt idx="100">
                  <c:v>78740.947750000007</c:v>
                </c:pt>
                <c:pt idx="101">
                  <c:v>77121.897791666677</c:v>
                </c:pt>
                <c:pt idx="102">
                  <c:v>70378.535666666678</c:v>
                </c:pt>
                <c:pt idx="103">
                  <c:v>71171.685041666657</c:v>
                </c:pt>
                <c:pt idx="104">
                  <c:v>78709.611583333346</c:v>
                </c:pt>
                <c:pt idx="105">
                  <c:v>79276.779750000002</c:v>
                </c:pt>
                <c:pt idx="106">
                  <c:v>76989.526124999989</c:v>
                </c:pt>
                <c:pt idx="107">
                  <c:v>77503.904416666672</c:v>
                </c:pt>
                <c:pt idx="108">
                  <c:v>75008.785749999995</c:v>
                </c:pt>
                <c:pt idx="109">
                  <c:v>70879.193749999991</c:v>
                </c:pt>
                <c:pt idx="110">
                  <c:v>66565.890083333346</c:v>
                </c:pt>
                <c:pt idx="111">
                  <c:v>75187.401833333322</c:v>
                </c:pt>
                <c:pt idx="112">
                  <c:v>77336.310125000004</c:v>
                </c:pt>
                <c:pt idx="113">
                  <c:v>76832.675749999995</c:v>
                </c:pt>
                <c:pt idx="114">
                  <c:v>76874.157958333337</c:v>
                </c:pt>
                <c:pt idx="115">
                  <c:v>76148.553749999992</c:v>
                </c:pt>
                <c:pt idx="116">
                  <c:v>69802.516333333333</c:v>
                </c:pt>
                <c:pt idx="117">
                  <c:v>69297.883000000002</c:v>
                </c:pt>
                <c:pt idx="118">
                  <c:v>77242.761499999979</c:v>
                </c:pt>
                <c:pt idx="119">
                  <c:v>78702.851041666654</c:v>
                </c:pt>
                <c:pt idx="120">
                  <c:v>79544.526708333331</c:v>
                </c:pt>
                <c:pt idx="121">
                  <c:v>81729.355416666644</c:v>
                </c:pt>
                <c:pt idx="122">
                  <c:v>79525.427583333323</c:v>
                </c:pt>
                <c:pt idx="123">
                  <c:v>72894.583583333326</c:v>
                </c:pt>
                <c:pt idx="124">
                  <c:v>69720.178916666657</c:v>
                </c:pt>
                <c:pt idx="125">
                  <c:v>76779.933166666669</c:v>
                </c:pt>
                <c:pt idx="126">
                  <c:v>79034.050125000009</c:v>
                </c:pt>
                <c:pt idx="127">
                  <c:v>79857.590124999988</c:v>
                </c:pt>
                <c:pt idx="128">
                  <c:v>80511.625874999998</c:v>
                </c:pt>
                <c:pt idx="129">
                  <c:v>79523.64208333334</c:v>
                </c:pt>
                <c:pt idx="130">
                  <c:v>70552.186000000002</c:v>
                </c:pt>
                <c:pt idx="131">
                  <c:v>68980.485083333333</c:v>
                </c:pt>
                <c:pt idx="132">
                  <c:v>77632.127833333332</c:v>
                </c:pt>
                <c:pt idx="133">
                  <c:v>77503.611916666661</c:v>
                </c:pt>
                <c:pt idx="134">
                  <c:v>77006.127583333349</c:v>
                </c:pt>
                <c:pt idx="135">
                  <c:v>78226.694291666659</c:v>
                </c:pt>
                <c:pt idx="136">
                  <c:v>80064.582083333327</c:v>
                </c:pt>
                <c:pt idx="137">
                  <c:v>77844.292124999993</c:v>
                </c:pt>
                <c:pt idx="138">
                  <c:v>80408.856916666657</c:v>
                </c:pt>
                <c:pt idx="139">
                  <c:v>89621.517833333361</c:v>
                </c:pt>
                <c:pt idx="140">
                  <c:v>80223.199666666653</c:v>
                </c:pt>
                <c:pt idx="141">
                  <c:v>80245.319000000003</c:v>
                </c:pt>
                <c:pt idx="142">
                  <c:v>85252.739125000007</c:v>
                </c:pt>
                <c:pt idx="143">
                  <c:v>86651.62662499999</c:v>
                </c:pt>
                <c:pt idx="144">
                  <c:v>80290.308999999994</c:v>
                </c:pt>
                <c:pt idx="145">
                  <c:v>82113.887416666665</c:v>
                </c:pt>
                <c:pt idx="146">
                  <c:v>81299.476291666666</c:v>
                </c:pt>
                <c:pt idx="147">
                  <c:v>92343.616875000022</c:v>
                </c:pt>
                <c:pt idx="148">
                  <c:v>95080.481874999998</c:v>
                </c:pt>
                <c:pt idx="149">
                  <c:v>91997.47775000002</c:v>
                </c:pt>
                <c:pt idx="150">
                  <c:v>90375.861041666663</c:v>
                </c:pt>
                <c:pt idx="151">
                  <c:v>83214.270791666684</c:v>
                </c:pt>
                <c:pt idx="152">
                  <c:v>79404.334666666677</c:v>
                </c:pt>
                <c:pt idx="153">
                  <c:v>79751.048249999993</c:v>
                </c:pt>
                <c:pt idx="154">
                  <c:v>80388.311916666673</c:v>
                </c:pt>
                <c:pt idx="155">
                  <c:v>89166.956625000006</c:v>
                </c:pt>
                <c:pt idx="156">
                  <c:v>95680.630333333334</c:v>
                </c:pt>
                <c:pt idx="157">
                  <c:v>90142.029208333348</c:v>
                </c:pt>
                <c:pt idx="158">
                  <c:v>81069.615124999997</c:v>
                </c:pt>
                <c:pt idx="159">
                  <c:v>78175.406916666674</c:v>
                </c:pt>
                <c:pt idx="160">
                  <c:v>86236.088000000003</c:v>
                </c:pt>
                <c:pt idx="161">
                  <c:v>84793.839833333332</c:v>
                </c:pt>
                <c:pt idx="162">
                  <c:v>82200.474583333315</c:v>
                </c:pt>
                <c:pt idx="163">
                  <c:v>80891.992958333329</c:v>
                </c:pt>
                <c:pt idx="164">
                  <c:v>78169.086916666667</c:v>
                </c:pt>
                <c:pt idx="165">
                  <c:v>74989.250416666691</c:v>
                </c:pt>
                <c:pt idx="166">
                  <c:v>80510.046124999993</c:v>
                </c:pt>
                <c:pt idx="167">
                  <c:v>93702.758291666672</c:v>
                </c:pt>
                <c:pt idx="168">
                  <c:v>94580.150999999998</c:v>
                </c:pt>
                <c:pt idx="169">
                  <c:v>95729.81299999998</c:v>
                </c:pt>
                <c:pt idx="170">
                  <c:v>95422.823583333331</c:v>
                </c:pt>
                <c:pt idx="171">
                  <c:v>89199.586916666667</c:v>
                </c:pt>
                <c:pt idx="172">
                  <c:v>80381.688416666657</c:v>
                </c:pt>
                <c:pt idx="173">
                  <c:v>81507.639791666661</c:v>
                </c:pt>
                <c:pt idx="174">
                  <c:v>96923.704333333342</c:v>
                </c:pt>
                <c:pt idx="175">
                  <c:v>102144.12733333329</c:v>
                </c:pt>
                <c:pt idx="176">
                  <c:v>105569.21233333333</c:v>
                </c:pt>
                <c:pt idx="177">
                  <c:v>109529.58854166667</c:v>
                </c:pt>
                <c:pt idx="178">
                  <c:v>108886.74529166665</c:v>
                </c:pt>
                <c:pt idx="179">
                  <c:v>103724.56429166665</c:v>
                </c:pt>
                <c:pt idx="180">
                  <c:v>97940.876041666663</c:v>
                </c:pt>
                <c:pt idx="181">
                  <c:v>102091.63216666668</c:v>
                </c:pt>
                <c:pt idx="182">
                  <c:v>110075.06879166666</c:v>
                </c:pt>
                <c:pt idx="183">
                  <c:v>109274.64487500001</c:v>
                </c:pt>
                <c:pt idx="184">
                  <c:v>102010.551875</c:v>
                </c:pt>
                <c:pt idx="185">
                  <c:v>106953.74500000001</c:v>
                </c:pt>
                <c:pt idx="186">
                  <c:v>104636.26733333332</c:v>
                </c:pt>
                <c:pt idx="187">
                  <c:v>97297.232541666657</c:v>
                </c:pt>
                <c:pt idx="188">
                  <c:v>100124.523</c:v>
                </c:pt>
                <c:pt idx="189">
                  <c:v>104204.6725</c:v>
                </c:pt>
                <c:pt idx="190">
                  <c:v>113323.52141666667</c:v>
                </c:pt>
                <c:pt idx="191">
                  <c:v>110303.22174999998</c:v>
                </c:pt>
                <c:pt idx="192">
                  <c:v>105782.81795833335</c:v>
                </c:pt>
                <c:pt idx="193">
                  <c:v>102107.87550000001</c:v>
                </c:pt>
                <c:pt idx="194">
                  <c:v>104087.74154166668</c:v>
                </c:pt>
                <c:pt idx="195">
                  <c:v>110871.67754166666</c:v>
                </c:pt>
                <c:pt idx="196">
                  <c:v>113806.43066666667</c:v>
                </c:pt>
                <c:pt idx="197">
                  <c:v>118324.64329166668</c:v>
                </c:pt>
                <c:pt idx="198">
                  <c:v>115941.21675000001</c:v>
                </c:pt>
                <c:pt idx="199">
                  <c:v>123590.89229166669</c:v>
                </c:pt>
                <c:pt idx="200">
                  <c:v>123375.76470833331</c:v>
                </c:pt>
                <c:pt idx="201">
                  <c:v>117039.19991666666</c:v>
                </c:pt>
                <c:pt idx="202">
                  <c:v>109392.20495833333</c:v>
                </c:pt>
                <c:pt idx="203">
                  <c:v>94698.213749999995</c:v>
                </c:pt>
                <c:pt idx="204">
                  <c:v>94786.134625000006</c:v>
                </c:pt>
                <c:pt idx="205">
                  <c:v>97648.945958333323</c:v>
                </c:pt>
                <c:pt idx="206">
                  <c:v>100314.92670833331</c:v>
                </c:pt>
                <c:pt idx="207">
                  <c:v>98914.294083333341</c:v>
                </c:pt>
                <c:pt idx="208">
                  <c:v>102812.38916666666</c:v>
                </c:pt>
                <c:pt idx="209">
                  <c:v>113770.64887500003</c:v>
                </c:pt>
                <c:pt idx="210">
                  <c:v>112567.97658333334</c:v>
                </c:pt>
                <c:pt idx="211">
                  <c:v>106107.38041666668</c:v>
                </c:pt>
                <c:pt idx="212">
                  <c:v>104414.36716666666</c:v>
                </c:pt>
                <c:pt idx="213">
                  <c:v>102440.007</c:v>
                </c:pt>
                <c:pt idx="214">
                  <c:v>98053.522499999977</c:v>
                </c:pt>
                <c:pt idx="215">
                  <c:v>98732.165374999997</c:v>
                </c:pt>
                <c:pt idx="216">
                  <c:v>106968.83920833333</c:v>
                </c:pt>
                <c:pt idx="217">
                  <c:v>107290.48529166666</c:v>
                </c:pt>
                <c:pt idx="218">
                  <c:v>105840.93208333336</c:v>
                </c:pt>
                <c:pt idx="219">
                  <c:v>105742.56266666665</c:v>
                </c:pt>
                <c:pt idx="220">
                  <c:v>101918.27395833336</c:v>
                </c:pt>
                <c:pt idx="221">
                  <c:v>89353.87291666666</c:v>
                </c:pt>
                <c:pt idx="222">
                  <c:v>87342.960666666666</c:v>
                </c:pt>
                <c:pt idx="223">
                  <c:v>101546.72179166666</c:v>
                </c:pt>
                <c:pt idx="224">
                  <c:v>104318.52712500001</c:v>
                </c:pt>
                <c:pt idx="225">
                  <c:v>105586.99808333332</c:v>
                </c:pt>
                <c:pt idx="226">
                  <c:v>103266.39041666668</c:v>
                </c:pt>
                <c:pt idx="227">
                  <c:v>103084.24808333332</c:v>
                </c:pt>
                <c:pt idx="228">
                  <c:v>100777.59508333332</c:v>
                </c:pt>
                <c:pt idx="229">
                  <c:v>102949.04779166666</c:v>
                </c:pt>
                <c:pt idx="230">
                  <c:v>113279.52441666667</c:v>
                </c:pt>
                <c:pt idx="231">
                  <c:v>112783.73575000001</c:v>
                </c:pt>
                <c:pt idx="232">
                  <c:v>110614.24237500002</c:v>
                </c:pt>
                <c:pt idx="233">
                  <c:v>108473.39216666669</c:v>
                </c:pt>
                <c:pt idx="234">
                  <c:v>92743.491166666674</c:v>
                </c:pt>
                <c:pt idx="235">
                  <c:v>79078.698833333343</c:v>
                </c:pt>
                <c:pt idx="236">
                  <c:v>77570.005916666662</c:v>
                </c:pt>
                <c:pt idx="237">
                  <c:v>85604.286916666679</c:v>
                </c:pt>
                <c:pt idx="238">
                  <c:v>89752.939708333332</c:v>
                </c:pt>
                <c:pt idx="239">
                  <c:v>92877.676625000007</c:v>
                </c:pt>
                <c:pt idx="240">
                  <c:v>91981.324583333335</c:v>
                </c:pt>
                <c:pt idx="241">
                  <c:v>93439.286874999991</c:v>
                </c:pt>
                <c:pt idx="242">
                  <c:v>85059.350708333339</c:v>
                </c:pt>
                <c:pt idx="243">
                  <c:v>80863.958041666672</c:v>
                </c:pt>
                <c:pt idx="244">
                  <c:v>87587.359416666673</c:v>
                </c:pt>
                <c:pt idx="245">
                  <c:v>97090.464541666675</c:v>
                </c:pt>
                <c:pt idx="246">
                  <c:v>101447.93429166665</c:v>
                </c:pt>
                <c:pt idx="247">
                  <c:v>91237.737958333339</c:v>
                </c:pt>
                <c:pt idx="248">
                  <c:v>84510.926624999993</c:v>
                </c:pt>
                <c:pt idx="249">
                  <c:v>78617.211541666678</c:v>
                </c:pt>
                <c:pt idx="250">
                  <c:v>78247.513916666663</c:v>
                </c:pt>
                <c:pt idx="251">
                  <c:v>90231.282625000007</c:v>
                </c:pt>
                <c:pt idx="252">
                  <c:v>98772.681291666682</c:v>
                </c:pt>
                <c:pt idx="253">
                  <c:v>108315.16141666668</c:v>
                </c:pt>
                <c:pt idx="254">
                  <c:v>107894.81691666665</c:v>
                </c:pt>
                <c:pt idx="255">
                  <c:v>95183.910291666674</c:v>
                </c:pt>
                <c:pt idx="256">
                  <c:v>83758.881166666673</c:v>
                </c:pt>
                <c:pt idx="257">
                  <c:v>84749.536750000014</c:v>
                </c:pt>
                <c:pt idx="258">
                  <c:v>95839.847750000001</c:v>
                </c:pt>
                <c:pt idx="259">
                  <c:v>92988.77883333333</c:v>
                </c:pt>
                <c:pt idx="260">
                  <c:v>87199.563374999998</c:v>
                </c:pt>
                <c:pt idx="261">
                  <c:v>84571.715041666655</c:v>
                </c:pt>
                <c:pt idx="262">
                  <c:v>86388.267958333323</c:v>
                </c:pt>
                <c:pt idx="263">
                  <c:v>85072.728791666668</c:v>
                </c:pt>
                <c:pt idx="264">
                  <c:v>89105.271374999997</c:v>
                </c:pt>
                <c:pt idx="265">
                  <c:v>96734.496541666667</c:v>
                </c:pt>
                <c:pt idx="266">
                  <c:v>88366.189916666655</c:v>
                </c:pt>
                <c:pt idx="267">
                  <c:v>85069.470791666667</c:v>
                </c:pt>
                <c:pt idx="268">
                  <c:v>87354.903875000004</c:v>
                </c:pt>
                <c:pt idx="269">
                  <c:v>84037.434916666665</c:v>
                </c:pt>
                <c:pt idx="270">
                  <c:v>84264.059250000006</c:v>
                </c:pt>
                <c:pt idx="271">
                  <c:v>84048.820458333314</c:v>
                </c:pt>
                <c:pt idx="272">
                  <c:v>90789.773541666669</c:v>
                </c:pt>
                <c:pt idx="273">
                  <c:v>98522.766416666665</c:v>
                </c:pt>
                <c:pt idx="274">
                  <c:v>102151.59808333333</c:v>
                </c:pt>
                <c:pt idx="275">
                  <c:v>94154.64916666667</c:v>
                </c:pt>
                <c:pt idx="276">
                  <c:v>80976.494416666668</c:v>
                </c:pt>
                <c:pt idx="277">
                  <c:v>68922.536541666675</c:v>
                </c:pt>
                <c:pt idx="278">
                  <c:v>70130.701291666657</c:v>
                </c:pt>
                <c:pt idx="279">
                  <c:v>80203.701333333331</c:v>
                </c:pt>
                <c:pt idx="280">
                  <c:v>77552.67845833335</c:v>
                </c:pt>
                <c:pt idx="281">
                  <c:v>76936.927083333328</c:v>
                </c:pt>
                <c:pt idx="282">
                  <c:v>77769.009291666676</c:v>
                </c:pt>
                <c:pt idx="283">
                  <c:v>76707.737125</c:v>
                </c:pt>
                <c:pt idx="284">
                  <c:v>68780.385041666654</c:v>
                </c:pt>
                <c:pt idx="285">
                  <c:v>67966.79591666667</c:v>
                </c:pt>
                <c:pt idx="286">
                  <c:v>75999.558291666661</c:v>
                </c:pt>
                <c:pt idx="287">
                  <c:v>76981.348875000011</c:v>
                </c:pt>
                <c:pt idx="288">
                  <c:v>77982.99016666667</c:v>
                </c:pt>
                <c:pt idx="289">
                  <c:v>78358.83295833334</c:v>
                </c:pt>
                <c:pt idx="290">
                  <c:v>77187.361458333326</c:v>
                </c:pt>
                <c:pt idx="291">
                  <c:v>71365.817583333323</c:v>
                </c:pt>
                <c:pt idx="292">
                  <c:v>69770.227416666676</c:v>
                </c:pt>
                <c:pt idx="293">
                  <c:v>76093.678541666668</c:v>
                </c:pt>
                <c:pt idx="294">
                  <c:v>77592.600291666662</c:v>
                </c:pt>
                <c:pt idx="295">
                  <c:v>76812.478666666662</c:v>
                </c:pt>
                <c:pt idx="296">
                  <c:v>77836.443166666664</c:v>
                </c:pt>
                <c:pt idx="297">
                  <c:v>76848.711583333337</c:v>
                </c:pt>
                <c:pt idx="298">
                  <c:v>71155.394041666674</c:v>
                </c:pt>
                <c:pt idx="299">
                  <c:v>70342.736083333322</c:v>
                </c:pt>
                <c:pt idx="300">
                  <c:v>76646.906625000003</c:v>
                </c:pt>
                <c:pt idx="301">
                  <c:v>78083.452249999988</c:v>
                </c:pt>
                <c:pt idx="302">
                  <c:v>79383.43058333332</c:v>
                </c:pt>
                <c:pt idx="303">
                  <c:v>82141.024083333337</c:v>
                </c:pt>
                <c:pt idx="304">
                  <c:v>81059.485416666706</c:v>
                </c:pt>
                <c:pt idx="305">
                  <c:v>77860.423583333337</c:v>
                </c:pt>
                <c:pt idx="306">
                  <c:v>76011.808041666663</c:v>
                </c:pt>
                <c:pt idx="307">
                  <c:v>83307.258791666682</c:v>
                </c:pt>
                <c:pt idx="308">
                  <c:v>82389.762083333349</c:v>
                </c:pt>
                <c:pt idx="309">
                  <c:v>83118.919624999995</c:v>
                </c:pt>
                <c:pt idx="310">
                  <c:v>85078.200124999988</c:v>
                </c:pt>
                <c:pt idx="311">
                  <c:v>89487.211708333343</c:v>
                </c:pt>
                <c:pt idx="312">
                  <c:v>86678.786666666667</c:v>
                </c:pt>
                <c:pt idx="313">
                  <c:v>79130.380999999979</c:v>
                </c:pt>
                <c:pt idx="314">
                  <c:v>83768.591541666668</c:v>
                </c:pt>
                <c:pt idx="315">
                  <c:v>93783.247666666648</c:v>
                </c:pt>
                <c:pt idx="316">
                  <c:v>102644.61375000002</c:v>
                </c:pt>
                <c:pt idx="317">
                  <c:v>98852.957291666651</c:v>
                </c:pt>
                <c:pt idx="318">
                  <c:v>92368.159958333359</c:v>
                </c:pt>
                <c:pt idx="319">
                  <c:v>86060.382208333351</c:v>
                </c:pt>
                <c:pt idx="320">
                  <c:v>85682.67</c:v>
                </c:pt>
                <c:pt idx="321">
                  <c:v>89780.554374999992</c:v>
                </c:pt>
                <c:pt idx="322">
                  <c:v>88143.136083333331</c:v>
                </c:pt>
                <c:pt idx="323">
                  <c:v>87566.973583333325</c:v>
                </c:pt>
                <c:pt idx="324">
                  <c:v>87787.776375000001</c:v>
                </c:pt>
                <c:pt idx="325">
                  <c:v>85553.146999999997</c:v>
                </c:pt>
                <c:pt idx="326">
                  <c:v>85660.801416666654</c:v>
                </c:pt>
                <c:pt idx="327">
                  <c:v>82259.509708333338</c:v>
                </c:pt>
                <c:pt idx="328">
                  <c:v>87191.111874999988</c:v>
                </c:pt>
                <c:pt idx="329">
                  <c:v>85664.938000000009</c:v>
                </c:pt>
                <c:pt idx="330">
                  <c:v>83752.258583333329</c:v>
                </c:pt>
                <c:pt idx="331">
                  <c:v>78293.644458333336</c:v>
                </c:pt>
                <c:pt idx="332">
                  <c:v>80758.103874999986</c:v>
                </c:pt>
                <c:pt idx="333">
                  <c:v>81277.704666666672</c:v>
                </c:pt>
                <c:pt idx="334">
                  <c:v>82286.526791666663</c:v>
                </c:pt>
                <c:pt idx="335">
                  <c:v>93057.895708333337</c:v>
                </c:pt>
                <c:pt idx="336">
                  <c:v>95064.262124999994</c:v>
                </c:pt>
                <c:pt idx="337">
                  <c:v>94569.68633333336</c:v>
                </c:pt>
                <c:pt idx="338">
                  <c:v>92969.381791666674</c:v>
                </c:pt>
                <c:pt idx="339">
                  <c:v>92454.635458333345</c:v>
                </c:pt>
                <c:pt idx="340">
                  <c:v>87388.235041666645</c:v>
                </c:pt>
                <c:pt idx="341">
                  <c:v>88235.078083333341</c:v>
                </c:pt>
                <c:pt idx="342">
                  <c:v>89148.273625000016</c:v>
                </c:pt>
                <c:pt idx="343">
                  <c:v>89644.578541666677</c:v>
                </c:pt>
                <c:pt idx="344">
                  <c:v>99042.573958333334</c:v>
                </c:pt>
                <c:pt idx="345">
                  <c:v>101659.21391666667</c:v>
                </c:pt>
                <c:pt idx="346">
                  <c:v>96447.965208333335</c:v>
                </c:pt>
                <c:pt idx="347">
                  <c:v>85288.977083333346</c:v>
                </c:pt>
                <c:pt idx="348">
                  <c:v>85633.885666666654</c:v>
                </c:pt>
                <c:pt idx="349">
                  <c:v>96838.037708333344</c:v>
                </c:pt>
                <c:pt idx="350">
                  <c:v>97772.174208333323</c:v>
                </c:pt>
                <c:pt idx="351">
                  <c:v>102698.05958333336</c:v>
                </c:pt>
                <c:pt idx="352">
                  <c:v>108500.78629166668</c:v>
                </c:pt>
                <c:pt idx="353">
                  <c:v>102914.28125</c:v>
                </c:pt>
                <c:pt idx="354">
                  <c:v>94371.99291666667</c:v>
                </c:pt>
                <c:pt idx="355">
                  <c:v>90022.954916666669</c:v>
                </c:pt>
                <c:pt idx="356">
                  <c:v>89696.819541666671</c:v>
                </c:pt>
                <c:pt idx="357">
                  <c:v>83207.642666666638</c:v>
                </c:pt>
                <c:pt idx="358">
                  <c:v>79559.781499999997</c:v>
                </c:pt>
                <c:pt idx="359">
                  <c:v>83722.388124999983</c:v>
                </c:pt>
                <c:pt idx="360">
                  <c:v>82141.802916666682</c:v>
                </c:pt>
                <c:pt idx="361">
                  <c:v>78086.682708333334</c:v>
                </c:pt>
                <c:pt idx="362">
                  <c:v>77417.719750000004</c:v>
                </c:pt>
                <c:pt idx="363">
                  <c:v>82231.215958333341</c:v>
                </c:pt>
                <c:pt idx="364">
                  <c:v>85656.667124999993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9EE-488C-B55F-63C706054A19}"/>
            </c:ext>
          </c:extLst>
        </c:ser>
        <c:ser>
          <c:idx val="3"/>
          <c:order val="3"/>
          <c:tx>
            <c:strRef>
              <c:f>PJMLoad_Hourly_ValidationData!$Z$1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PJMLoad_Hourly_ValidationData!$L$2:$L$366</c:f>
              <c:numCache>
                <c:formatCode>m/d/yyyy</c:formatCode>
                <c:ptCount val="365"/>
                <c:pt idx="0">
                  <c:v>41640</c:v>
                </c:pt>
                <c:pt idx="1">
                  <c:v>41641</c:v>
                </c:pt>
                <c:pt idx="2">
                  <c:v>41642</c:v>
                </c:pt>
                <c:pt idx="3">
                  <c:v>41643</c:v>
                </c:pt>
                <c:pt idx="4">
                  <c:v>41644</c:v>
                </c:pt>
                <c:pt idx="5">
                  <c:v>41645</c:v>
                </c:pt>
                <c:pt idx="6">
                  <c:v>41646</c:v>
                </c:pt>
                <c:pt idx="7">
                  <c:v>41647</c:v>
                </c:pt>
                <c:pt idx="8">
                  <c:v>41648</c:v>
                </c:pt>
                <c:pt idx="9">
                  <c:v>41649</c:v>
                </c:pt>
                <c:pt idx="10">
                  <c:v>41650</c:v>
                </c:pt>
                <c:pt idx="11">
                  <c:v>41651</c:v>
                </c:pt>
                <c:pt idx="12">
                  <c:v>41652</c:v>
                </c:pt>
                <c:pt idx="13">
                  <c:v>41653</c:v>
                </c:pt>
                <c:pt idx="14">
                  <c:v>41654</c:v>
                </c:pt>
                <c:pt idx="15">
                  <c:v>41655</c:v>
                </c:pt>
                <c:pt idx="16">
                  <c:v>41656</c:v>
                </c:pt>
                <c:pt idx="17">
                  <c:v>41657</c:v>
                </c:pt>
                <c:pt idx="18">
                  <c:v>41658</c:v>
                </c:pt>
                <c:pt idx="19">
                  <c:v>41659</c:v>
                </c:pt>
                <c:pt idx="20">
                  <c:v>41660</c:v>
                </c:pt>
                <c:pt idx="21">
                  <c:v>41661</c:v>
                </c:pt>
                <c:pt idx="22">
                  <c:v>41662</c:v>
                </c:pt>
                <c:pt idx="23">
                  <c:v>41663</c:v>
                </c:pt>
                <c:pt idx="24">
                  <c:v>41664</c:v>
                </c:pt>
                <c:pt idx="25">
                  <c:v>41665</c:v>
                </c:pt>
                <c:pt idx="26">
                  <c:v>41666</c:v>
                </c:pt>
                <c:pt idx="27">
                  <c:v>41667</c:v>
                </c:pt>
                <c:pt idx="28">
                  <c:v>41668</c:v>
                </c:pt>
                <c:pt idx="29">
                  <c:v>41669</c:v>
                </c:pt>
                <c:pt idx="30">
                  <c:v>41670</c:v>
                </c:pt>
                <c:pt idx="31">
                  <c:v>41671</c:v>
                </c:pt>
                <c:pt idx="32">
                  <c:v>41672</c:v>
                </c:pt>
                <c:pt idx="33">
                  <c:v>41673</c:v>
                </c:pt>
                <c:pt idx="34">
                  <c:v>41674</c:v>
                </c:pt>
                <c:pt idx="35">
                  <c:v>41675</c:v>
                </c:pt>
                <c:pt idx="36">
                  <c:v>41676</c:v>
                </c:pt>
                <c:pt idx="37">
                  <c:v>41677</c:v>
                </c:pt>
                <c:pt idx="38">
                  <c:v>41678</c:v>
                </c:pt>
                <c:pt idx="39">
                  <c:v>41679</c:v>
                </c:pt>
                <c:pt idx="40">
                  <c:v>41680</c:v>
                </c:pt>
                <c:pt idx="41">
                  <c:v>41681</c:v>
                </c:pt>
                <c:pt idx="42">
                  <c:v>41682</c:v>
                </c:pt>
                <c:pt idx="43">
                  <c:v>41683</c:v>
                </c:pt>
                <c:pt idx="44">
                  <c:v>41684</c:v>
                </c:pt>
                <c:pt idx="45">
                  <c:v>41685</c:v>
                </c:pt>
                <c:pt idx="46">
                  <c:v>41686</c:v>
                </c:pt>
                <c:pt idx="47">
                  <c:v>41687</c:v>
                </c:pt>
                <c:pt idx="48">
                  <c:v>41688</c:v>
                </c:pt>
                <c:pt idx="49">
                  <c:v>41689</c:v>
                </c:pt>
                <c:pt idx="50">
                  <c:v>41690</c:v>
                </c:pt>
                <c:pt idx="51">
                  <c:v>41691</c:v>
                </c:pt>
                <c:pt idx="52">
                  <c:v>41692</c:v>
                </c:pt>
                <c:pt idx="53">
                  <c:v>41693</c:v>
                </c:pt>
                <c:pt idx="54">
                  <c:v>41694</c:v>
                </c:pt>
                <c:pt idx="55">
                  <c:v>41695</c:v>
                </c:pt>
                <c:pt idx="56">
                  <c:v>41696</c:v>
                </c:pt>
                <c:pt idx="57">
                  <c:v>41697</c:v>
                </c:pt>
                <c:pt idx="58">
                  <c:v>41698</c:v>
                </c:pt>
                <c:pt idx="59">
                  <c:v>41699</c:v>
                </c:pt>
                <c:pt idx="60">
                  <c:v>41700</c:v>
                </c:pt>
                <c:pt idx="61">
                  <c:v>41701</c:v>
                </c:pt>
                <c:pt idx="62">
                  <c:v>41702</c:v>
                </c:pt>
                <c:pt idx="63">
                  <c:v>41703</c:v>
                </c:pt>
                <c:pt idx="64">
                  <c:v>41704</c:v>
                </c:pt>
                <c:pt idx="65">
                  <c:v>41705</c:v>
                </c:pt>
                <c:pt idx="66">
                  <c:v>41706</c:v>
                </c:pt>
                <c:pt idx="67">
                  <c:v>41707</c:v>
                </c:pt>
                <c:pt idx="68">
                  <c:v>41708</c:v>
                </c:pt>
                <c:pt idx="69">
                  <c:v>41709</c:v>
                </c:pt>
                <c:pt idx="70">
                  <c:v>41710</c:v>
                </c:pt>
                <c:pt idx="71">
                  <c:v>41711</c:v>
                </c:pt>
                <c:pt idx="72">
                  <c:v>41712</c:v>
                </c:pt>
                <c:pt idx="73">
                  <c:v>41713</c:v>
                </c:pt>
                <c:pt idx="74">
                  <c:v>41714</c:v>
                </c:pt>
                <c:pt idx="75">
                  <c:v>41715</c:v>
                </c:pt>
                <c:pt idx="76">
                  <c:v>41716</c:v>
                </c:pt>
                <c:pt idx="77">
                  <c:v>41717</c:v>
                </c:pt>
                <c:pt idx="78">
                  <c:v>41718</c:v>
                </c:pt>
                <c:pt idx="79">
                  <c:v>41719</c:v>
                </c:pt>
                <c:pt idx="80">
                  <c:v>41720</c:v>
                </c:pt>
                <c:pt idx="81">
                  <c:v>41721</c:v>
                </c:pt>
                <c:pt idx="82">
                  <c:v>41722</c:v>
                </c:pt>
                <c:pt idx="83">
                  <c:v>41723</c:v>
                </c:pt>
                <c:pt idx="84">
                  <c:v>41724</c:v>
                </c:pt>
                <c:pt idx="85">
                  <c:v>41725</c:v>
                </c:pt>
                <c:pt idx="86">
                  <c:v>41726</c:v>
                </c:pt>
                <c:pt idx="87">
                  <c:v>41727</c:v>
                </c:pt>
                <c:pt idx="88">
                  <c:v>41728</c:v>
                </c:pt>
                <c:pt idx="89">
                  <c:v>41729</c:v>
                </c:pt>
                <c:pt idx="90">
                  <c:v>41730</c:v>
                </c:pt>
                <c:pt idx="91">
                  <c:v>41731</c:v>
                </c:pt>
                <c:pt idx="92">
                  <c:v>41732</c:v>
                </c:pt>
                <c:pt idx="93">
                  <c:v>41733</c:v>
                </c:pt>
                <c:pt idx="94">
                  <c:v>41734</c:v>
                </c:pt>
                <c:pt idx="95">
                  <c:v>41735</c:v>
                </c:pt>
                <c:pt idx="96">
                  <c:v>41736</c:v>
                </c:pt>
                <c:pt idx="97">
                  <c:v>41737</c:v>
                </c:pt>
                <c:pt idx="98">
                  <c:v>41738</c:v>
                </c:pt>
                <c:pt idx="99">
                  <c:v>41739</c:v>
                </c:pt>
                <c:pt idx="100">
                  <c:v>41740</c:v>
                </c:pt>
                <c:pt idx="101">
                  <c:v>41741</c:v>
                </c:pt>
                <c:pt idx="102">
                  <c:v>41742</c:v>
                </c:pt>
                <c:pt idx="103">
                  <c:v>41743</c:v>
                </c:pt>
                <c:pt idx="104">
                  <c:v>41744</c:v>
                </c:pt>
                <c:pt idx="105">
                  <c:v>41745</c:v>
                </c:pt>
                <c:pt idx="106">
                  <c:v>41746</c:v>
                </c:pt>
                <c:pt idx="107">
                  <c:v>41747</c:v>
                </c:pt>
                <c:pt idx="108">
                  <c:v>41748</c:v>
                </c:pt>
                <c:pt idx="109">
                  <c:v>41749</c:v>
                </c:pt>
                <c:pt idx="110">
                  <c:v>41750</c:v>
                </c:pt>
                <c:pt idx="111">
                  <c:v>41751</c:v>
                </c:pt>
                <c:pt idx="112">
                  <c:v>41752</c:v>
                </c:pt>
                <c:pt idx="113">
                  <c:v>41753</c:v>
                </c:pt>
                <c:pt idx="114">
                  <c:v>41754</c:v>
                </c:pt>
                <c:pt idx="115">
                  <c:v>41755</c:v>
                </c:pt>
                <c:pt idx="116">
                  <c:v>41756</c:v>
                </c:pt>
                <c:pt idx="117">
                  <c:v>41757</c:v>
                </c:pt>
                <c:pt idx="118">
                  <c:v>41758</c:v>
                </c:pt>
                <c:pt idx="119">
                  <c:v>41759</c:v>
                </c:pt>
                <c:pt idx="120">
                  <c:v>41760</c:v>
                </c:pt>
                <c:pt idx="121">
                  <c:v>41761</c:v>
                </c:pt>
                <c:pt idx="122">
                  <c:v>41762</c:v>
                </c:pt>
                <c:pt idx="123">
                  <c:v>41763</c:v>
                </c:pt>
                <c:pt idx="124">
                  <c:v>41764</c:v>
                </c:pt>
                <c:pt idx="125">
                  <c:v>41765</c:v>
                </c:pt>
                <c:pt idx="126">
                  <c:v>41766</c:v>
                </c:pt>
                <c:pt idx="127">
                  <c:v>41767</c:v>
                </c:pt>
                <c:pt idx="128">
                  <c:v>41768</c:v>
                </c:pt>
                <c:pt idx="129">
                  <c:v>41769</c:v>
                </c:pt>
                <c:pt idx="130">
                  <c:v>41770</c:v>
                </c:pt>
                <c:pt idx="131">
                  <c:v>41771</c:v>
                </c:pt>
                <c:pt idx="132">
                  <c:v>41772</c:v>
                </c:pt>
                <c:pt idx="133">
                  <c:v>41773</c:v>
                </c:pt>
                <c:pt idx="134">
                  <c:v>41774</c:v>
                </c:pt>
                <c:pt idx="135">
                  <c:v>41775</c:v>
                </c:pt>
                <c:pt idx="136">
                  <c:v>41776</c:v>
                </c:pt>
                <c:pt idx="137">
                  <c:v>41777</c:v>
                </c:pt>
                <c:pt idx="138">
                  <c:v>41778</c:v>
                </c:pt>
                <c:pt idx="139">
                  <c:v>41779</c:v>
                </c:pt>
                <c:pt idx="140">
                  <c:v>41780</c:v>
                </c:pt>
                <c:pt idx="141">
                  <c:v>41781</c:v>
                </c:pt>
                <c:pt idx="142">
                  <c:v>41782</c:v>
                </c:pt>
                <c:pt idx="143">
                  <c:v>41783</c:v>
                </c:pt>
                <c:pt idx="144">
                  <c:v>41784</c:v>
                </c:pt>
                <c:pt idx="145">
                  <c:v>41785</c:v>
                </c:pt>
                <c:pt idx="146">
                  <c:v>41786</c:v>
                </c:pt>
                <c:pt idx="147">
                  <c:v>41787</c:v>
                </c:pt>
                <c:pt idx="148">
                  <c:v>41788</c:v>
                </c:pt>
                <c:pt idx="149">
                  <c:v>41789</c:v>
                </c:pt>
                <c:pt idx="150">
                  <c:v>41790</c:v>
                </c:pt>
                <c:pt idx="151">
                  <c:v>41791</c:v>
                </c:pt>
                <c:pt idx="152">
                  <c:v>41792</c:v>
                </c:pt>
                <c:pt idx="153">
                  <c:v>41793</c:v>
                </c:pt>
                <c:pt idx="154">
                  <c:v>41794</c:v>
                </c:pt>
                <c:pt idx="155">
                  <c:v>41795</c:v>
                </c:pt>
                <c:pt idx="156">
                  <c:v>41796</c:v>
                </c:pt>
                <c:pt idx="157">
                  <c:v>41797</c:v>
                </c:pt>
                <c:pt idx="158">
                  <c:v>41798</c:v>
                </c:pt>
                <c:pt idx="159">
                  <c:v>41799</c:v>
                </c:pt>
                <c:pt idx="160">
                  <c:v>41800</c:v>
                </c:pt>
                <c:pt idx="161">
                  <c:v>41801</c:v>
                </c:pt>
                <c:pt idx="162">
                  <c:v>41802</c:v>
                </c:pt>
                <c:pt idx="163">
                  <c:v>41803</c:v>
                </c:pt>
                <c:pt idx="164">
                  <c:v>41804</c:v>
                </c:pt>
                <c:pt idx="165">
                  <c:v>41805</c:v>
                </c:pt>
                <c:pt idx="166">
                  <c:v>41806</c:v>
                </c:pt>
                <c:pt idx="167">
                  <c:v>41807</c:v>
                </c:pt>
                <c:pt idx="168">
                  <c:v>41808</c:v>
                </c:pt>
                <c:pt idx="169">
                  <c:v>41809</c:v>
                </c:pt>
                <c:pt idx="170">
                  <c:v>41810</c:v>
                </c:pt>
                <c:pt idx="171">
                  <c:v>41811</c:v>
                </c:pt>
                <c:pt idx="172">
                  <c:v>41812</c:v>
                </c:pt>
                <c:pt idx="173">
                  <c:v>41813</c:v>
                </c:pt>
                <c:pt idx="174">
                  <c:v>41814</c:v>
                </c:pt>
                <c:pt idx="175">
                  <c:v>41815</c:v>
                </c:pt>
                <c:pt idx="176">
                  <c:v>41816</c:v>
                </c:pt>
                <c:pt idx="177">
                  <c:v>41817</c:v>
                </c:pt>
                <c:pt idx="178">
                  <c:v>41818</c:v>
                </c:pt>
                <c:pt idx="179">
                  <c:v>41819</c:v>
                </c:pt>
                <c:pt idx="180">
                  <c:v>41820</c:v>
                </c:pt>
                <c:pt idx="181">
                  <c:v>41821</c:v>
                </c:pt>
                <c:pt idx="182">
                  <c:v>41822</c:v>
                </c:pt>
                <c:pt idx="183">
                  <c:v>41823</c:v>
                </c:pt>
                <c:pt idx="184">
                  <c:v>41824</c:v>
                </c:pt>
                <c:pt idx="185">
                  <c:v>41825</c:v>
                </c:pt>
                <c:pt idx="186">
                  <c:v>41826</c:v>
                </c:pt>
                <c:pt idx="187">
                  <c:v>41827</c:v>
                </c:pt>
                <c:pt idx="188">
                  <c:v>41828</c:v>
                </c:pt>
                <c:pt idx="189">
                  <c:v>41829</c:v>
                </c:pt>
                <c:pt idx="190">
                  <c:v>41830</c:v>
                </c:pt>
                <c:pt idx="191">
                  <c:v>41831</c:v>
                </c:pt>
                <c:pt idx="192">
                  <c:v>41832</c:v>
                </c:pt>
                <c:pt idx="193">
                  <c:v>41833</c:v>
                </c:pt>
                <c:pt idx="194">
                  <c:v>41834</c:v>
                </c:pt>
                <c:pt idx="195">
                  <c:v>41835</c:v>
                </c:pt>
                <c:pt idx="196">
                  <c:v>41836</c:v>
                </c:pt>
                <c:pt idx="197">
                  <c:v>41837</c:v>
                </c:pt>
                <c:pt idx="198">
                  <c:v>41838</c:v>
                </c:pt>
                <c:pt idx="199">
                  <c:v>41839</c:v>
                </c:pt>
                <c:pt idx="200">
                  <c:v>41840</c:v>
                </c:pt>
                <c:pt idx="201">
                  <c:v>41841</c:v>
                </c:pt>
                <c:pt idx="202">
                  <c:v>41842</c:v>
                </c:pt>
                <c:pt idx="203">
                  <c:v>41843</c:v>
                </c:pt>
                <c:pt idx="204">
                  <c:v>41844</c:v>
                </c:pt>
                <c:pt idx="205">
                  <c:v>41845</c:v>
                </c:pt>
                <c:pt idx="206">
                  <c:v>41846</c:v>
                </c:pt>
                <c:pt idx="207">
                  <c:v>41847</c:v>
                </c:pt>
                <c:pt idx="208">
                  <c:v>41848</c:v>
                </c:pt>
                <c:pt idx="209">
                  <c:v>41849</c:v>
                </c:pt>
                <c:pt idx="210">
                  <c:v>41850</c:v>
                </c:pt>
                <c:pt idx="211">
                  <c:v>41851</c:v>
                </c:pt>
                <c:pt idx="212">
                  <c:v>41852</c:v>
                </c:pt>
                <c:pt idx="213">
                  <c:v>41853</c:v>
                </c:pt>
                <c:pt idx="214">
                  <c:v>41854</c:v>
                </c:pt>
                <c:pt idx="215">
                  <c:v>41855</c:v>
                </c:pt>
                <c:pt idx="216">
                  <c:v>41856</c:v>
                </c:pt>
                <c:pt idx="217">
                  <c:v>41857</c:v>
                </c:pt>
                <c:pt idx="218">
                  <c:v>41858</c:v>
                </c:pt>
                <c:pt idx="219">
                  <c:v>41859</c:v>
                </c:pt>
                <c:pt idx="220">
                  <c:v>41860</c:v>
                </c:pt>
                <c:pt idx="221">
                  <c:v>41861</c:v>
                </c:pt>
                <c:pt idx="222">
                  <c:v>41862</c:v>
                </c:pt>
                <c:pt idx="223">
                  <c:v>41863</c:v>
                </c:pt>
                <c:pt idx="224">
                  <c:v>41864</c:v>
                </c:pt>
                <c:pt idx="225">
                  <c:v>41865</c:v>
                </c:pt>
                <c:pt idx="226">
                  <c:v>41866</c:v>
                </c:pt>
                <c:pt idx="227">
                  <c:v>41867</c:v>
                </c:pt>
                <c:pt idx="228">
                  <c:v>41868</c:v>
                </c:pt>
                <c:pt idx="229">
                  <c:v>41869</c:v>
                </c:pt>
                <c:pt idx="230">
                  <c:v>41870</c:v>
                </c:pt>
                <c:pt idx="231">
                  <c:v>41871</c:v>
                </c:pt>
                <c:pt idx="232">
                  <c:v>41872</c:v>
                </c:pt>
                <c:pt idx="233">
                  <c:v>41873</c:v>
                </c:pt>
                <c:pt idx="234">
                  <c:v>41874</c:v>
                </c:pt>
                <c:pt idx="235">
                  <c:v>41875</c:v>
                </c:pt>
                <c:pt idx="236">
                  <c:v>41876</c:v>
                </c:pt>
                <c:pt idx="237">
                  <c:v>41877</c:v>
                </c:pt>
                <c:pt idx="238">
                  <c:v>41878</c:v>
                </c:pt>
                <c:pt idx="239">
                  <c:v>41879</c:v>
                </c:pt>
                <c:pt idx="240">
                  <c:v>41880</c:v>
                </c:pt>
                <c:pt idx="241">
                  <c:v>41881</c:v>
                </c:pt>
                <c:pt idx="242">
                  <c:v>41882</c:v>
                </c:pt>
                <c:pt idx="243">
                  <c:v>41883</c:v>
                </c:pt>
                <c:pt idx="244">
                  <c:v>41884</c:v>
                </c:pt>
                <c:pt idx="245">
                  <c:v>41885</c:v>
                </c:pt>
                <c:pt idx="246">
                  <c:v>41886</c:v>
                </c:pt>
                <c:pt idx="247">
                  <c:v>41887</c:v>
                </c:pt>
                <c:pt idx="248">
                  <c:v>41888</c:v>
                </c:pt>
                <c:pt idx="249">
                  <c:v>41889</c:v>
                </c:pt>
                <c:pt idx="250">
                  <c:v>41890</c:v>
                </c:pt>
                <c:pt idx="251">
                  <c:v>41891</c:v>
                </c:pt>
                <c:pt idx="252">
                  <c:v>41892</c:v>
                </c:pt>
                <c:pt idx="253">
                  <c:v>41893</c:v>
                </c:pt>
                <c:pt idx="254">
                  <c:v>41894</c:v>
                </c:pt>
                <c:pt idx="255">
                  <c:v>41895</c:v>
                </c:pt>
                <c:pt idx="256">
                  <c:v>41896</c:v>
                </c:pt>
                <c:pt idx="257">
                  <c:v>41897</c:v>
                </c:pt>
                <c:pt idx="258">
                  <c:v>41898</c:v>
                </c:pt>
                <c:pt idx="259">
                  <c:v>41899</c:v>
                </c:pt>
                <c:pt idx="260">
                  <c:v>41900</c:v>
                </c:pt>
                <c:pt idx="261">
                  <c:v>41901</c:v>
                </c:pt>
                <c:pt idx="262">
                  <c:v>41902</c:v>
                </c:pt>
                <c:pt idx="263">
                  <c:v>41903</c:v>
                </c:pt>
                <c:pt idx="264">
                  <c:v>41904</c:v>
                </c:pt>
                <c:pt idx="265">
                  <c:v>41905</c:v>
                </c:pt>
                <c:pt idx="266">
                  <c:v>41906</c:v>
                </c:pt>
                <c:pt idx="267">
                  <c:v>41907</c:v>
                </c:pt>
                <c:pt idx="268">
                  <c:v>41908</c:v>
                </c:pt>
                <c:pt idx="269">
                  <c:v>41909</c:v>
                </c:pt>
                <c:pt idx="270">
                  <c:v>41910</c:v>
                </c:pt>
                <c:pt idx="271">
                  <c:v>41911</c:v>
                </c:pt>
                <c:pt idx="272">
                  <c:v>41912</c:v>
                </c:pt>
                <c:pt idx="273">
                  <c:v>41913</c:v>
                </c:pt>
                <c:pt idx="274">
                  <c:v>41914</c:v>
                </c:pt>
                <c:pt idx="275">
                  <c:v>41915</c:v>
                </c:pt>
                <c:pt idx="276">
                  <c:v>41916</c:v>
                </c:pt>
                <c:pt idx="277">
                  <c:v>41917</c:v>
                </c:pt>
                <c:pt idx="278">
                  <c:v>41918</c:v>
                </c:pt>
                <c:pt idx="279">
                  <c:v>41919</c:v>
                </c:pt>
                <c:pt idx="280">
                  <c:v>41920</c:v>
                </c:pt>
                <c:pt idx="281">
                  <c:v>41921</c:v>
                </c:pt>
                <c:pt idx="282">
                  <c:v>41922</c:v>
                </c:pt>
                <c:pt idx="283">
                  <c:v>41923</c:v>
                </c:pt>
                <c:pt idx="284">
                  <c:v>41924</c:v>
                </c:pt>
                <c:pt idx="285">
                  <c:v>41925</c:v>
                </c:pt>
                <c:pt idx="286">
                  <c:v>41926</c:v>
                </c:pt>
                <c:pt idx="287">
                  <c:v>41927</c:v>
                </c:pt>
                <c:pt idx="288">
                  <c:v>41928</c:v>
                </c:pt>
                <c:pt idx="289">
                  <c:v>41929</c:v>
                </c:pt>
                <c:pt idx="290">
                  <c:v>41930</c:v>
                </c:pt>
                <c:pt idx="291">
                  <c:v>41931</c:v>
                </c:pt>
                <c:pt idx="292">
                  <c:v>41932</c:v>
                </c:pt>
                <c:pt idx="293">
                  <c:v>41933</c:v>
                </c:pt>
                <c:pt idx="294">
                  <c:v>41934</c:v>
                </c:pt>
                <c:pt idx="295">
                  <c:v>41935</c:v>
                </c:pt>
                <c:pt idx="296">
                  <c:v>41936</c:v>
                </c:pt>
                <c:pt idx="297">
                  <c:v>41937</c:v>
                </c:pt>
                <c:pt idx="298">
                  <c:v>41938</c:v>
                </c:pt>
                <c:pt idx="299">
                  <c:v>41939</c:v>
                </c:pt>
                <c:pt idx="300">
                  <c:v>41940</c:v>
                </c:pt>
                <c:pt idx="301">
                  <c:v>41941</c:v>
                </c:pt>
                <c:pt idx="302">
                  <c:v>41942</c:v>
                </c:pt>
                <c:pt idx="303">
                  <c:v>41943</c:v>
                </c:pt>
                <c:pt idx="304">
                  <c:v>41944</c:v>
                </c:pt>
                <c:pt idx="305">
                  <c:v>41945</c:v>
                </c:pt>
                <c:pt idx="306">
                  <c:v>41946</c:v>
                </c:pt>
                <c:pt idx="307">
                  <c:v>41947</c:v>
                </c:pt>
                <c:pt idx="308">
                  <c:v>41948</c:v>
                </c:pt>
                <c:pt idx="309">
                  <c:v>41949</c:v>
                </c:pt>
                <c:pt idx="310">
                  <c:v>41950</c:v>
                </c:pt>
                <c:pt idx="311">
                  <c:v>41951</c:v>
                </c:pt>
                <c:pt idx="312">
                  <c:v>41952</c:v>
                </c:pt>
                <c:pt idx="313">
                  <c:v>41953</c:v>
                </c:pt>
                <c:pt idx="314">
                  <c:v>41954</c:v>
                </c:pt>
                <c:pt idx="315">
                  <c:v>41955</c:v>
                </c:pt>
                <c:pt idx="316">
                  <c:v>41956</c:v>
                </c:pt>
                <c:pt idx="317">
                  <c:v>41957</c:v>
                </c:pt>
                <c:pt idx="318">
                  <c:v>41958</c:v>
                </c:pt>
                <c:pt idx="319">
                  <c:v>41959</c:v>
                </c:pt>
                <c:pt idx="320">
                  <c:v>41960</c:v>
                </c:pt>
                <c:pt idx="321">
                  <c:v>41961</c:v>
                </c:pt>
                <c:pt idx="322">
                  <c:v>41962</c:v>
                </c:pt>
                <c:pt idx="323">
                  <c:v>41963</c:v>
                </c:pt>
                <c:pt idx="324">
                  <c:v>41964</c:v>
                </c:pt>
                <c:pt idx="325">
                  <c:v>41965</c:v>
                </c:pt>
                <c:pt idx="326">
                  <c:v>41966</c:v>
                </c:pt>
                <c:pt idx="327">
                  <c:v>41967</c:v>
                </c:pt>
                <c:pt idx="328">
                  <c:v>41968</c:v>
                </c:pt>
                <c:pt idx="329">
                  <c:v>41969</c:v>
                </c:pt>
                <c:pt idx="330">
                  <c:v>41970</c:v>
                </c:pt>
                <c:pt idx="331">
                  <c:v>41971</c:v>
                </c:pt>
                <c:pt idx="332">
                  <c:v>41972</c:v>
                </c:pt>
                <c:pt idx="333">
                  <c:v>41973</c:v>
                </c:pt>
                <c:pt idx="334">
                  <c:v>41974</c:v>
                </c:pt>
                <c:pt idx="335">
                  <c:v>41975</c:v>
                </c:pt>
                <c:pt idx="336">
                  <c:v>41976</c:v>
                </c:pt>
                <c:pt idx="337">
                  <c:v>41977</c:v>
                </c:pt>
                <c:pt idx="338">
                  <c:v>41978</c:v>
                </c:pt>
                <c:pt idx="339">
                  <c:v>41979</c:v>
                </c:pt>
                <c:pt idx="340">
                  <c:v>41980</c:v>
                </c:pt>
                <c:pt idx="341">
                  <c:v>41981</c:v>
                </c:pt>
                <c:pt idx="342">
                  <c:v>41982</c:v>
                </c:pt>
                <c:pt idx="343">
                  <c:v>41983</c:v>
                </c:pt>
                <c:pt idx="344">
                  <c:v>41984</c:v>
                </c:pt>
                <c:pt idx="345">
                  <c:v>41985</c:v>
                </c:pt>
                <c:pt idx="346">
                  <c:v>41986</c:v>
                </c:pt>
                <c:pt idx="347">
                  <c:v>41987</c:v>
                </c:pt>
                <c:pt idx="348">
                  <c:v>41988</c:v>
                </c:pt>
                <c:pt idx="349">
                  <c:v>41989</c:v>
                </c:pt>
                <c:pt idx="350">
                  <c:v>41990</c:v>
                </c:pt>
                <c:pt idx="351">
                  <c:v>41991</c:v>
                </c:pt>
                <c:pt idx="352">
                  <c:v>41992</c:v>
                </c:pt>
                <c:pt idx="353">
                  <c:v>41993</c:v>
                </c:pt>
                <c:pt idx="354">
                  <c:v>41994</c:v>
                </c:pt>
                <c:pt idx="355">
                  <c:v>41995</c:v>
                </c:pt>
                <c:pt idx="356">
                  <c:v>41996</c:v>
                </c:pt>
                <c:pt idx="357">
                  <c:v>41997</c:v>
                </c:pt>
                <c:pt idx="358">
                  <c:v>41998</c:v>
                </c:pt>
                <c:pt idx="359">
                  <c:v>41999</c:v>
                </c:pt>
                <c:pt idx="360">
                  <c:v>42000</c:v>
                </c:pt>
                <c:pt idx="361">
                  <c:v>42001</c:v>
                </c:pt>
                <c:pt idx="362">
                  <c:v>42002</c:v>
                </c:pt>
                <c:pt idx="363">
                  <c:v>42003</c:v>
                </c:pt>
                <c:pt idx="364">
                  <c:v>42004</c:v>
                </c:pt>
              </c:numCache>
            </c:numRef>
          </c:cat>
          <c:val>
            <c:numRef>
              <c:f>PJMLoad_Hourly_ValidationData!$Z$2:$Z$366</c:f>
              <c:numCache>
                <c:formatCode>General</c:formatCode>
                <c:ptCount val="365"/>
                <c:pt idx="0">
                  <c:v>82648.063624999981</c:v>
                </c:pt>
                <c:pt idx="1">
                  <c:v>90306.965041666655</c:v>
                </c:pt>
                <c:pt idx="2">
                  <c:v>85175.194166666639</c:v>
                </c:pt>
                <c:pt idx="3">
                  <c:v>80430.955458333352</c:v>
                </c:pt>
                <c:pt idx="4">
                  <c:v>85772.417749999993</c:v>
                </c:pt>
                <c:pt idx="5">
                  <c:v>91745.980833333335</c:v>
                </c:pt>
                <c:pt idx="6">
                  <c:v>95681.784416666676</c:v>
                </c:pt>
                <c:pt idx="7">
                  <c:v>97601.631125000014</c:v>
                </c:pt>
                <c:pt idx="8">
                  <c:v>99425.78012499999</c:v>
                </c:pt>
                <c:pt idx="9">
                  <c:v>89613.375083333347</c:v>
                </c:pt>
                <c:pt idx="10">
                  <c:v>76829.468333333323</c:v>
                </c:pt>
                <c:pt idx="11">
                  <c:v>74803.225708333339</c:v>
                </c:pt>
                <c:pt idx="12">
                  <c:v>86919.776249999995</c:v>
                </c:pt>
                <c:pt idx="13">
                  <c:v>88892.658416666687</c:v>
                </c:pt>
                <c:pt idx="14">
                  <c:v>86616.201708333334</c:v>
                </c:pt>
                <c:pt idx="15">
                  <c:v>89227.175166666682</c:v>
                </c:pt>
                <c:pt idx="16">
                  <c:v>99420.659875000012</c:v>
                </c:pt>
                <c:pt idx="17">
                  <c:v>95735.839958333338</c:v>
                </c:pt>
                <c:pt idx="18">
                  <c:v>92212.353666666677</c:v>
                </c:pt>
                <c:pt idx="19">
                  <c:v>105132.67316666666</c:v>
                </c:pt>
                <c:pt idx="20">
                  <c:v>106338.4103333333</c:v>
                </c:pt>
                <c:pt idx="21">
                  <c:v>103746.56787500001</c:v>
                </c:pt>
                <c:pt idx="22">
                  <c:v>99782.956833333315</c:v>
                </c:pt>
                <c:pt idx="23">
                  <c:v>91855.441958333322</c:v>
                </c:pt>
                <c:pt idx="24">
                  <c:v>84417.816000000006</c:v>
                </c:pt>
                <c:pt idx="25">
                  <c:v>85580.316833333331</c:v>
                </c:pt>
                <c:pt idx="26">
                  <c:v>93873.140708333332</c:v>
                </c:pt>
                <c:pt idx="27">
                  <c:v>94653.321125000017</c:v>
                </c:pt>
                <c:pt idx="28">
                  <c:v>95389.240124999997</c:v>
                </c:pt>
                <c:pt idx="29">
                  <c:v>97811.019708333348</c:v>
                </c:pt>
                <c:pt idx="30">
                  <c:v>94763.786541666675</c:v>
                </c:pt>
                <c:pt idx="31">
                  <c:v>87046.113916666669</c:v>
                </c:pt>
                <c:pt idx="32">
                  <c:v>82393.699791666673</c:v>
                </c:pt>
                <c:pt idx="33">
                  <c:v>84059.789000000004</c:v>
                </c:pt>
                <c:pt idx="34">
                  <c:v>83747.616041666668</c:v>
                </c:pt>
                <c:pt idx="35">
                  <c:v>89576.784458333335</c:v>
                </c:pt>
                <c:pt idx="36">
                  <c:v>92913.000833333339</c:v>
                </c:pt>
                <c:pt idx="37">
                  <c:v>92404.652208333311</c:v>
                </c:pt>
                <c:pt idx="38">
                  <c:v>90242.414083333337</c:v>
                </c:pt>
                <c:pt idx="39">
                  <c:v>87149.691625000007</c:v>
                </c:pt>
                <c:pt idx="40">
                  <c:v>90719.144333333315</c:v>
                </c:pt>
                <c:pt idx="41">
                  <c:v>88619.396541666662</c:v>
                </c:pt>
                <c:pt idx="42">
                  <c:v>91708.832666666654</c:v>
                </c:pt>
                <c:pt idx="43">
                  <c:v>92844.010708333342</c:v>
                </c:pt>
                <c:pt idx="44">
                  <c:v>99071.699749999985</c:v>
                </c:pt>
                <c:pt idx="45">
                  <c:v>98220.567708333328</c:v>
                </c:pt>
                <c:pt idx="46">
                  <c:v>86556.34841666666</c:v>
                </c:pt>
                <c:pt idx="47">
                  <c:v>89058.892458333328</c:v>
                </c:pt>
                <c:pt idx="48">
                  <c:v>88417.399208333343</c:v>
                </c:pt>
                <c:pt idx="49">
                  <c:v>89480.19537500001</c:v>
                </c:pt>
                <c:pt idx="50">
                  <c:v>98629.367291666684</c:v>
                </c:pt>
                <c:pt idx="51">
                  <c:v>100387.91025000002</c:v>
                </c:pt>
                <c:pt idx="52">
                  <c:v>89284.461333333325</c:v>
                </c:pt>
                <c:pt idx="53">
                  <c:v>82776.425458333339</c:v>
                </c:pt>
                <c:pt idx="54">
                  <c:v>87580.363375000015</c:v>
                </c:pt>
                <c:pt idx="55">
                  <c:v>86666.727583333341</c:v>
                </c:pt>
                <c:pt idx="56">
                  <c:v>87799.804583333331</c:v>
                </c:pt>
                <c:pt idx="57">
                  <c:v>94806.760791666675</c:v>
                </c:pt>
                <c:pt idx="58">
                  <c:v>96439.06683333336</c:v>
                </c:pt>
                <c:pt idx="59">
                  <c:v>89327.749749999988</c:v>
                </c:pt>
                <c:pt idx="60">
                  <c:v>86021.888833333302</c:v>
                </c:pt>
                <c:pt idx="61">
                  <c:v>83203.268624999997</c:v>
                </c:pt>
                <c:pt idx="62">
                  <c:v>83622.105291666638</c:v>
                </c:pt>
                <c:pt idx="63">
                  <c:v>85182.286958333323</c:v>
                </c:pt>
                <c:pt idx="64">
                  <c:v>89981.787000000011</c:v>
                </c:pt>
                <c:pt idx="65">
                  <c:v>84517.186000000002</c:v>
                </c:pt>
                <c:pt idx="66">
                  <c:v>79035.284086956526</c:v>
                </c:pt>
                <c:pt idx="67">
                  <c:v>80956.757916666669</c:v>
                </c:pt>
                <c:pt idx="68">
                  <c:v>80018.374916666668</c:v>
                </c:pt>
                <c:pt idx="69">
                  <c:v>81244.060083333359</c:v>
                </c:pt>
                <c:pt idx="70">
                  <c:v>81841.613291666683</c:v>
                </c:pt>
                <c:pt idx="71">
                  <c:v>78305.463374999992</c:v>
                </c:pt>
                <c:pt idx="72">
                  <c:v>76421.192791666661</c:v>
                </c:pt>
                <c:pt idx="73">
                  <c:v>77433.722125</c:v>
                </c:pt>
                <c:pt idx="74">
                  <c:v>85622.117624999999</c:v>
                </c:pt>
                <c:pt idx="75">
                  <c:v>83179.065833333327</c:v>
                </c:pt>
                <c:pt idx="76">
                  <c:v>82066.929999999993</c:v>
                </c:pt>
                <c:pt idx="77">
                  <c:v>80079.564624999985</c:v>
                </c:pt>
                <c:pt idx="78">
                  <c:v>76889.33262500001</c:v>
                </c:pt>
                <c:pt idx="79">
                  <c:v>74398.510624999981</c:v>
                </c:pt>
                <c:pt idx="80">
                  <c:v>76537.754333333331</c:v>
                </c:pt>
                <c:pt idx="81">
                  <c:v>83622.236166666684</c:v>
                </c:pt>
                <c:pt idx="82">
                  <c:v>80298.161333333337</c:v>
                </c:pt>
                <c:pt idx="83">
                  <c:v>80389.893291666682</c:v>
                </c:pt>
                <c:pt idx="84">
                  <c:v>76982.716124999992</c:v>
                </c:pt>
                <c:pt idx="85">
                  <c:v>73134.218208333346</c:v>
                </c:pt>
                <c:pt idx="86">
                  <c:v>70561.249708333329</c:v>
                </c:pt>
                <c:pt idx="87">
                  <c:v>69064.126875000002</c:v>
                </c:pt>
                <c:pt idx="88">
                  <c:v>73602.096625000006</c:v>
                </c:pt>
                <c:pt idx="89">
                  <c:v>77902.288874999998</c:v>
                </c:pt>
                <c:pt idx="90">
                  <c:v>78321.753500000006</c:v>
                </c:pt>
                <c:pt idx="91">
                  <c:v>75955.17941666668</c:v>
                </c:pt>
                <c:pt idx="92">
                  <c:v>73703.006041666653</c:v>
                </c:pt>
                <c:pt idx="93">
                  <c:v>68261.50437499999</c:v>
                </c:pt>
                <c:pt idx="94">
                  <c:v>66350.928458333321</c:v>
                </c:pt>
                <c:pt idx="95">
                  <c:v>70581.614791666652</c:v>
                </c:pt>
                <c:pt idx="96">
                  <c:v>71159.732708333308</c:v>
                </c:pt>
                <c:pt idx="97">
                  <c:v>70314.772124999989</c:v>
                </c:pt>
                <c:pt idx="98">
                  <c:v>70465.558958333349</c:v>
                </c:pt>
                <c:pt idx="99">
                  <c:v>73687.210374999995</c:v>
                </c:pt>
                <c:pt idx="100">
                  <c:v>69628.156541666671</c:v>
                </c:pt>
                <c:pt idx="101">
                  <c:v>65870.020416666666</c:v>
                </c:pt>
                <c:pt idx="102">
                  <c:v>71259.225375000009</c:v>
                </c:pt>
                <c:pt idx="103">
                  <c:v>73862.680000000008</c:v>
                </c:pt>
                <c:pt idx="104">
                  <c:v>77050.711791666647</c:v>
                </c:pt>
                <c:pt idx="105">
                  <c:v>77370.198874999987</c:v>
                </c:pt>
                <c:pt idx="106">
                  <c:v>77635.089791666673</c:v>
                </c:pt>
                <c:pt idx="107">
                  <c:v>70815.805333333323</c:v>
                </c:pt>
                <c:pt idx="108">
                  <c:v>68615.363125000018</c:v>
                </c:pt>
                <c:pt idx="109">
                  <c:v>70991.58</c:v>
                </c:pt>
                <c:pt idx="110">
                  <c:v>72683.864041666675</c:v>
                </c:pt>
                <c:pt idx="111">
                  <c:v>75161.836916666667</c:v>
                </c:pt>
                <c:pt idx="112">
                  <c:v>73658.874708333329</c:v>
                </c:pt>
                <c:pt idx="113">
                  <c:v>71813.425041666647</c:v>
                </c:pt>
                <c:pt idx="114">
                  <c:v>66311.491083333312</c:v>
                </c:pt>
                <c:pt idx="115">
                  <c:v>67459.963458333325</c:v>
                </c:pt>
                <c:pt idx="116">
                  <c:v>73584.957083333342</c:v>
                </c:pt>
                <c:pt idx="117">
                  <c:v>72344.359375</c:v>
                </c:pt>
                <c:pt idx="118">
                  <c:v>71204.275750000015</c:v>
                </c:pt>
                <c:pt idx="119">
                  <c:v>72170.449708333312</c:v>
                </c:pt>
                <c:pt idx="120">
                  <c:v>70009.41283333335</c:v>
                </c:pt>
                <c:pt idx="121">
                  <c:v>64402.199458333336</c:v>
                </c:pt>
                <c:pt idx="122">
                  <c:v>64208.825250000016</c:v>
                </c:pt>
                <c:pt idx="123">
                  <c:v>69450.409</c:v>
                </c:pt>
                <c:pt idx="124">
                  <c:v>71017.02304166666</c:v>
                </c:pt>
                <c:pt idx="125">
                  <c:v>73162.481458333335</c:v>
                </c:pt>
                <c:pt idx="126">
                  <c:v>71773.850041666665</c:v>
                </c:pt>
                <c:pt idx="127">
                  <c:v>72446.846833333329</c:v>
                </c:pt>
                <c:pt idx="128">
                  <c:v>72119.45729166668</c:v>
                </c:pt>
                <c:pt idx="129">
                  <c:v>68106.713750000024</c:v>
                </c:pt>
                <c:pt idx="130">
                  <c:v>73684.212541666668</c:v>
                </c:pt>
                <c:pt idx="131">
                  <c:v>73794.586541666664</c:v>
                </c:pt>
                <c:pt idx="132">
                  <c:v>72417.147041666642</c:v>
                </c:pt>
                <c:pt idx="133">
                  <c:v>71863.011291666669</c:v>
                </c:pt>
                <c:pt idx="134">
                  <c:v>74244.643583333338</c:v>
                </c:pt>
                <c:pt idx="135">
                  <c:v>70538.315458333338</c:v>
                </c:pt>
                <c:pt idx="136">
                  <c:v>67408.394291666671</c:v>
                </c:pt>
                <c:pt idx="137">
                  <c:v>72526.152458333338</c:v>
                </c:pt>
                <c:pt idx="138">
                  <c:v>71406.749666666656</c:v>
                </c:pt>
                <c:pt idx="139">
                  <c:v>71471.710875000004</c:v>
                </c:pt>
                <c:pt idx="140">
                  <c:v>71783.600291666648</c:v>
                </c:pt>
                <c:pt idx="141">
                  <c:v>72111.123333333337</c:v>
                </c:pt>
                <c:pt idx="142">
                  <c:v>70454.315291666659</c:v>
                </c:pt>
                <c:pt idx="143">
                  <c:v>70320.247666666677</c:v>
                </c:pt>
                <c:pt idx="144">
                  <c:v>74930.41029166666</c:v>
                </c:pt>
                <c:pt idx="145">
                  <c:v>86388.107624999815</c:v>
                </c:pt>
                <c:pt idx="146">
                  <c:v>88150.554541666686</c:v>
                </c:pt>
                <c:pt idx="147">
                  <c:v>88436.007333333328</c:v>
                </c:pt>
                <c:pt idx="148">
                  <c:v>87654.552375000014</c:v>
                </c:pt>
                <c:pt idx="149">
                  <c:v>75539.916249999995</c:v>
                </c:pt>
                <c:pt idx="150">
                  <c:v>66732.206416666653</c:v>
                </c:pt>
                <c:pt idx="151">
                  <c:v>72286.431458333318</c:v>
                </c:pt>
                <c:pt idx="152">
                  <c:v>81222.976500000004</c:v>
                </c:pt>
                <c:pt idx="153">
                  <c:v>92257.000291666671</c:v>
                </c:pt>
                <c:pt idx="154">
                  <c:v>96467.938833333319</c:v>
                </c:pt>
                <c:pt idx="155">
                  <c:v>95728.12583333331</c:v>
                </c:pt>
                <c:pt idx="156">
                  <c:v>91213.664249999987</c:v>
                </c:pt>
                <c:pt idx="157">
                  <c:v>79153.772500000006</c:v>
                </c:pt>
                <c:pt idx="158">
                  <c:v>86756.187541666659</c:v>
                </c:pt>
                <c:pt idx="159">
                  <c:v>98034.796333333346</c:v>
                </c:pt>
                <c:pt idx="160">
                  <c:v>106717.41900000001</c:v>
                </c:pt>
                <c:pt idx="161">
                  <c:v>95842.422083333324</c:v>
                </c:pt>
                <c:pt idx="162">
                  <c:v>89134.734249999994</c:v>
                </c:pt>
                <c:pt idx="163">
                  <c:v>73679.505749999997</c:v>
                </c:pt>
                <c:pt idx="164">
                  <c:v>68892.830750000008</c:v>
                </c:pt>
                <c:pt idx="165">
                  <c:v>77572.078625000009</c:v>
                </c:pt>
                <c:pt idx="166">
                  <c:v>81546.47500000002</c:v>
                </c:pt>
                <c:pt idx="167">
                  <c:v>84206.470666666675</c:v>
                </c:pt>
                <c:pt idx="168">
                  <c:v>88898.985916666672</c:v>
                </c:pt>
                <c:pt idx="169">
                  <c:v>92551.623999999996</c:v>
                </c:pt>
                <c:pt idx="170">
                  <c:v>88940.204333333313</c:v>
                </c:pt>
                <c:pt idx="171">
                  <c:v>89438.97891666666</c:v>
                </c:pt>
                <c:pt idx="172">
                  <c:v>99560.187499999985</c:v>
                </c:pt>
                <c:pt idx="173">
                  <c:v>98450.843666666653</c:v>
                </c:pt>
                <c:pt idx="174">
                  <c:v>94262.330416666679</c:v>
                </c:pt>
                <c:pt idx="175">
                  <c:v>92150.933958333335</c:v>
                </c:pt>
                <c:pt idx="176">
                  <c:v>93294.571749999988</c:v>
                </c:pt>
                <c:pt idx="177">
                  <c:v>92275.92266666668</c:v>
                </c:pt>
                <c:pt idx="178">
                  <c:v>94789.600250000003</c:v>
                </c:pt>
                <c:pt idx="179">
                  <c:v>104157.89758333335</c:v>
                </c:pt>
                <c:pt idx="180">
                  <c:v>102687.26470833331</c:v>
                </c:pt>
                <c:pt idx="181">
                  <c:v>101886.84975000001</c:v>
                </c:pt>
                <c:pt idx="182">
                  <c:v>103923.09475</c:v>
                </c:pt>
                <c:pt idx="183">
                  <c:v>104238.33645833332</c:v>
                </c:pt>
                <c:pt idx="184">
                  <c:v>100616.94237499998</c:v>
                </c:pt>
                <c:pt idx="185">
                  <c:v>101747.98445833333</c:v>
                </c:pt>
                <c:pt idx="186">
                  <c:v>112180.82783333333</c:v>
                </c:pt>
                <c:pt idx="187">
                  <c:v>110866.62216666667</c:v>
                </c:pt>
                <c:pt idx="188">
                  <c:v>112852.68333333335</c:v>
                </c:pt>
                <c:pt idx="189">
                  <c:v>115883.42237500001</c:v>
                </c:pt>
                <c:pt idx="190">
                  <c:v>108982.33233333332</c:v>
                </c:pt>
                <c:pt idx="191">
                  <c:v>99822.644916666672</c:v>
                </c:pt>
                <c:pt idx="192">
                  <c:v>94455.313541666648</c:v>
                </c:pt>
                <c:pt idx="193">
                  <c:v>101619.11825</c:v>
                </c:pt>
                <c:pt idx="194">
                  <c:v>102764.50066666666</c:v>
                </c:pt>
                <c:pt idx="195">
                  <c:v>105977.72424999998</c:v>
                </c:pt>
                <c:pt idx="196">
                  <c:v>105524.83587500003</c:v>
                </c:pt>
                <c:pt idx="197">
                  <c:v>109490.52954166668</c:v>
                </c:pt>
                <c:pt idx="198">
                  <c:v>109540.90249999998</c:v>
                </c:pt>
                <c:pt idx="199">
                  <c:v>110872.97299999995</c:v>
                </c:pt>
                <c:pt idx="200">
                  <c:v>118407.08474999998</c:v>
                </c:pt>
                <c:pt idx="201">
                  <c:v>115299.14058333333</c:v>
                </c:pt>
                <c:pt idx="202">
                  <c:v>112341.96058333333</c:v>
                </c:pt>
                <c:pt idx="203">
                  <c:v>108698.44008333335</c:v>
                </c:pt>
                <c:pt idx="204">
                  <c:v>105733.16962499999</c:v>
                </c:pt>
                <c:pt idx="205">
                  <c:v>103710.80791666667</c:v>
                </c:pt>
                <c:pt idx="206">
                  <c:v>109126.82587500004</c:v>
                </c:pt>
                <c:pt idx="207">
                  <c:v>117392.13416666667</c:v>
                </c:pt>
                <c:pt idx="208">
                  <c:v>115820.35262499998</c:v>
                </c:pt>
                <c:pt idx="209">
                  <c:v>113573.08329166664</c:v>
                </c:pt>
                <c:pt idx="210">
                  <c:v>110549.50608333333</c:v>
                </c:pt>
                <c:pt idx="211">
                  <c:v>101833.65916666668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9EE-488C-B55F-63C706054A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6103119"/>
        <c:axId val="265002159"/>
      </c:lineChart>
      <c:dateAx>
        <c:axId val="456103119"/>
        <c:scaling>
          <c:orientation val="minMax"/>
        </c:scaling>
        <c:delete val="0"/>
        <c:axPos val="b"/>
        <c:numFmt formatCode="[$-409]d\-mm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002159"/>
        <c:crosses val="autoZero"/>
        <c:auto val="1"/>
        <c:lblOffset val="100"/>
        <c:baseTimeUnit val="days"/>
      </c:dateAx>
      <c:valAx>
        <c:axId val="265002159"/>
        <c:scaling>
          <c:orientation val="minMax"/>
          <c:max val="130000"/>
          <c:min val="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10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12D63-2E0B-4CCE-A8AA-91899F064E7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6C33F29-09A1-405E-B892-F51099DDBB27}">
      <dgm:prSet phldrT="[Text]" custT="1"/>
      <dgm:spPr/>
      <dgm:t>
        <a:bodyPr/>
        <a:lstStyle/>
        <a:p>
          <a:r>
            <a:rPr lang="en-US" sz="700" dirty="0"/>
            <a:t>MASTER</a:t>
          </a:r>
        </a:p>
      </dgm:t>
    </dgm:pt>
    <dgm:pt modelId="{0D673C6F-EEDD-4689-A0C5-4AB437816B30}" type="parTrans" cxnId="{2D3BBCA7-F917-49AB-A071-2E4F9873C09F}">
      <dgm:prSet/>
      <dgm:spPr/>
      <dgm:t>
        <a:bodyPr/>
        <a:lstStyle/>
        <a:p>
          <a:endParaRPr lang="en-US" sz="2400"/>
        </a:p>
      </dgm:t>
    </dgm:pt>
    <dgm:pt modelId="{4661C032-A92D-4865-9934-BF3C48B72DA4}" type="sibTrans" cxnId="{2D3BBCA7-F917-49AB-A071-2E4F9873C09F}">
      <dgm:prSet/>
      <dgm:spPr/>
      <dgm:t>
        <a:bodyPr/>
        <a:lstStyle/>
        <a:p>
          <a:endParaRPr lang="en-US" sz="2400"/>
        </a:p>
      </dgm:t>
    </dgm:pt>
    <dgm:pt modelId="{D0C61EAE-4C06-423E-989A-9A50C697E728}">
      <dgm:prSet phldrT="[Text]" custT="1"/>
      <dgm:spPr/>
      <dgm:t>
        <a:bodyPr/>
        <a:lstStyle/>
        <a:p>
          <a:r>
            <a:rPr lang="en-US" sz="700" dirty="0" err="1"/>
            <a:t>DataPull</a:t>
          </a:r>
          <a:endParaRPr lang="en-US" sz="700" dirty="0"/>
        </a:p>
      </dgm:t>
    </dgm:pt>
    <dgm:pt modelId="{77966013-6307-4E02-9A61-E2D0D293A4A7}" type="parTrans" cxnId="{30B207AB-4230-42CA-BF3D-DC361682A831}">
      <dgm:prSet/>
      <dgm:spPr/>
      <dgm:t>
        <a:bodyPr/>
        <a:lstStyle/>
        <a:p>
          <a:endParaRPr lang="en-US" sz="2400"/>
        </a:p>
      </dgm:t>
    </dgm:pt>
    <dgm:pt modelId="{5091B98B-4AAC-4F56-9B7D-B38F564D8842}" type="sibTrans" cxnId="{30B207AB-4230-42CA-BF3D-DC361682A831}">
      <dgm:prSet/>
      <dgm:spPr/>
      <dgm:t>
        <a:bodyPr/>
        <a:lstStyle/>
        <a:p>
          <a:endParaRPr lang="en-US" sz="2400"/>
        </a:p>
      </dgm:t>
    </dgm:pt>
    <dgm:pt modelId="{F1100DC7-DC84-4AB5-9245-D077A8D8EE74}">
      <dgm:prSet phldrT="[Text]" custT="1"/>
      <dgm:spPr/>
      <dgm:t>
        <a:bodyPr/>
        <a:lstStyle/>
        <a:p>
          <a:r>
            <a:rPr lang="en-US" sz="700" dirty="0"/>
            <a:t>generation</a:t>
          </a:r>
        </a:p>
      </dgm:t>
    </dgm:pt>
    <dgm:pt modelId="{6651B829-A855-4BE3-892E-B3A5A9F62C9F}" type="parTrans" cxnId="{EC07ED37-B952-4B2A-9096-C382F8F023E4}">
      <dgm:prSet/>
      <dgm:spPr/>
      <dgm:t>
        <a:bodyPr/>
        <a:lstStyle/>
        <a:p>
          <a:endParaRPr lang="en-US" sz="2400"/>
        </a:p>
      </dgm:t>
    </dgm:pt>
    <dgm:pt modelId="{330219CA-F754-4156-AE88-6C03C562CD1D}" type="sibTrans" cxnId="{EC07ED37-B952-4B2A-9096-C382F8F023E4}">
      <dgm:prSet/>
      <dgm:spPr/>
      <dgm:t>
        <a:bodyPr/>
        <a:lstStyle/>
        <a:p>
          <a:endParaRPr lang="en-US" sz="2400"/>
        </a:p>
      </dgm:t>
    </dgm:pt>
    <dgm:pt modelId="{46EB969B-527E-4548-B616-0AAC27725DFE}">
      <dgm:prSet phldrT="[Text]" custT="1"/>
      <dgm:spPr/>
      <dgm:t>
        <a:bodyPr/>
        <a:lstStyle/>
        <a:p>
          <a:r>
            <a:rPr lang="en-US" sz="700" dirty="0"/>
            <a:t>price</a:t>
          </a:r>
        </a:p>
      </dgm:t>
    </dgm:pt>
    <dgm:pt modelId="{ABBA9E35-2EBA-4322-B312-ABB8DD4CDBEA}" type="parTrans" cxnId="{B7D48B2F-DF8F-4D42-88E1-52877E160251}">
      <dgm:prSet/>
      <dgm:spPr/>
      <dgm:t>
        <a:bodyPr/>
        <a:lstStyle/>
        <a:p>
          <a:endParaRPr lang="en-US" sz="2400"/>
        </a:p>
      </dgm:t>
    </dgm:pt>
    <dgm:pt modelId="{2024F5E9-D671-4CA0-A58E-3457D7E76278}" type="sibTrans" cxnId="{B7D48B2F-DF8F-4D42-88E1-52877E160251}">
      <dgm:prSet/>
      <dgm:spPr/>
      <dgm:t>
        <a:bodyPr/>
        <a:lstStyle/>
        <a:p>
          <a:endParaRPr lang="en-US" sz="2400"/>
        </a:p>
      </dgm:t>
    </dgm:pt>
    <dgm:pt modelId="{0AFFF2E1-DB98-46C7-93A6-8E46F5D6D16B}">
      <dgm:prSet phldrT="[Text]" custT="1"/>
      <dgm:spPr/>
      <dgm:t>
        <a:bodyPr/>
        <a:lstStyle/>
        <a:p>
          <a:r>
            <a:rPr lang="en-US" sz="700" dirty="0"/>
            <a:t>load</a:t>
          </a:r>
        </a:p>
      </dgm:t>
    </dgm:pt>
    <dgm:pt modelId="{ACD10464-6E4F-444D-BB8A-8917E8991FB5}" type="parTrans" cxnId="{B7F68377-8C47-40EB-99E2-A128DB2E3781}">
      <dgm:prSet/>
      <dgm:spPr/>
      <dgm:t>
        <a:bodyPr/>
        <a:lstStyle/>
        <a:p>
          <a:endParaRPr lang="en-US" sz="2400"/>
        </a:p>
      </dgm:t>
    </dgm:pt>
    <dgm:pt modelId="{E8F20398-59DE-479C-8D53-EA753572452E}" type="sibTrans" cxnId="{B7F68377-8C47-40EB-99E2-A128DB2E3781}">
      <dgm:prSet/>
      <dgm:spPr/>
      <dgm:t>
        <a:bodyPr/>
        <a:lstStyle/>
        <a:p>
          <a:endParaRPr lang="en-US" sz="2400"/>
        </a:p>
      </dgm:t>
    </dgm:pt>
    <dgm:pt modelId="{32875933-5C71-4A3A-9E48-E4AF232706EA}">
      <dgm:prSet phldrT="[Text]" custT="1"/>
      <dgm:spPr/>
      <dgm:t>
        <a:bodyPr/>
        <a:lstStyle/>
        <a:p>
          <a:r>
            <a:rPr lang="en-US" sz="700" dirty="0" err="1"/>
            <a:t>GasPrice</a:t>
          </a:r>
          <a:endParaRPr lang="en-US" sz="700" dirty="0"/>
        </a:p>
      </dgm:t>
    </dgm:pt>
    <dgm:pt modelId="{6EA5B7AE-2F62-4742-907B-BCF75D61B96C}" type="parTrans" cxnId="{FC825655-4569-42A3-BFFC-8E0BA80E20B5}">
      <dgm:prSet/>
      <dgm:spPr/>
      <dgm:t>
        <a:bodyPr/>
        <a:lstStyle/>
        <a:p>
          <a:endParaRPr lang="en-US" sz="2400"/>
        </a:p>
      </dgm:t>
    </dgm:pt>
    <dgm:pt modelId="{593C161C-EC0E-4AAE-A2E8-DFDA9ECE8003}" type="sibTrans" cxnId="{FC825655-4569-42A3-BFFC-8E0BA80E20B5}">
      <dgm:prSet/>
      <dgm:spPr/>
      <dgm:t>
        <a:bodyPr/>
        <a:lstStyle/>
        <a:p>
          <a:endParaRPr lang="en-US" sz="2400"/>
        </a:p>
      </dgm:t>
    </dgm:pt>
    <dgm:pt modelId="{2D9E9DA5-1CE1-4DD4-9F30-E3CE603C59E0}">
      <dgm:prSet phldrT="[Text]" custT="1"/>
      <dgm:spPr/>
      <dgm:t>
        <a:bodyPr/>
        <a:lstStyle/>
        <a:p>
          <a:r>
            <a:rPr lang="en-US" sz="700" dirty="0"/>
            <a:t>Weather</a:t>
          </a:r>
        </a:p>
      </dgm:t>
    </dgm:pt>
    <dgm:pt modelId="{64DC04BA-2A43-41B3-8C2D-F688EEE1CB66}" type="parTrans" cxnId="{B971659C-FBE8-48AB-8175-2FB8E2F02637}">
      <dgm:prSet/>
      <dgm:spPr/>
      <dgm:t>
        <a:bodyPr/>
        <a:lstStyle/>
        <a:p>
          <a:endParaRPr lang="en-US" sz="2400"/>
        </a:p>
      </dgm:t>
    </dgm:pt>
    <dgm:pt modelId="{4274030D-6F9A-4EA7-A952-5795648CFCD3}" type="sibTrans" cxnId="{B971659C-FBE8-48AB-8175-2FB8E2F02637}">
      <dgm:prSet/>
      <dgm:spPr/>
      <dgm:t>
        <a:bodyPr/>
        <a:lstStyle/>
        <a:p>
          <a:endParaRPr lang="en-US" sz="2400"/>
        </a:p>
      </dgm:t>
    </dgm:pt>
    <dgm:pt modelId="{B916D9F7-5552-4C31-B81D-5FBE1D7C6BEE}">
      <dgm:prSet phldrT="[Text]" custT="1"/>
      <dgm:spPr/>
      <dgm:t>
        <a:bodyPr/>
        <a:lstStyle/>
        <a:p>
          <a:r>
            <a:rPr lang="en-US" sz="700" dirty="0" err="1"/>
            <a:t>dGeneration</a:t>
          </a:r>
          <a:endParaRPr lang="en-US" sz="700" dirty="0"/>
        </a:p>
      </dgm:t>
    </dgm:pt>
    <dgm:pt modelId="{6ECDA525-7602-41F1-B782-4AF6A9F94328}" type="parTrans" cxnId="{C692554D-9A3B-43BD-9D79-89AF2E8E2C99}">
      <dgm:prSet/>
      <dgm:spPr/>
      <dgm:t>
        <a:bodyPr/>
        <a:lstStyle/>
        <a:p>
          <a:endParaRPr lang="en-US" sz="2400"/>
        </a:p>
      </dgm:t>
    </dgm:pt>
    <dgm:pt modelId="{B5300FF5-463E-41AA-BDB2-D39A8111799E}" type="sibTrans" cxnId="{C692554D-9A3B-43BD-9D79-89AF2E8E2C99}">
      <dgm:prSet/>
      <dgm:spPr/>
      <dgm:t>
        <a:bodyPr/>
        <a:lstStyle/>
        <a:p>
          <a:endParaRPr lang="en-US" sz="2400"/>
        </a:p>
      </dgm:t>
    </dgm:pt>
    <dgm:pt modelId="{9719E844-93E5-46A2-A94A-D089A3759724}">
      <dgm:prSet phldrT="[Text]" custT="1"/>
      <dgm:spPr/>
      <dgm:t>
        <a:bodyPr/>
        <a:lstStyle/>
        <a:p>
          <a:r>
            <a:rPr lang="en-US" sz="700" dirty="0" err="1"/>
            <a:t>gen_mapping</a:t>
          </a:r>
          <a:endParaRPr lang="en-US" sz="700" dirty="0"/>
        </a:p>
      </dgm:t>
    </dgm:pt>
    <dgm:pt modelId="{935726BE-FF94-495F-A239-A003DCB987AD}" type="parTrans" cxnId="{D3FF68D6-5B4F-41DF-823C-AD6762F96FE5}">
      <dgm:prSet/>
      <dgm:spPr/>
      <dgm:t>
        <a:bodyPr/>
        <a:lstStyle/>
        <a:p>
          <a:endParaRPr lang="en-US" sz="2400"/>
        </a:p>
      </dgm:t>
    </dgm:pt>
    <dgm:pt modelId="{BEE6E896-4802-4837-9AC7-01FFFC9B9D2C}" type="sibTrans" cxnId="{D3FF68D6-5B4F-41DF-823C-AD6762F96FE5}">
      <dgm:prSet/>
      <dgm:spPr/>
      <dgm:t>
        <a:bodyPr/>
        <a:lstStyle/>
        <a:p>
          <a:endParaRPr lang="en-US" sz="2400"/>
        </a:p>
      </dgm:t>
    </dgm:pt>
    <dgm:pt modelId="{41906512-F26F-44F7-AA07-17B7C6619324}">
      <dgm:prSet phldrT="[Text]" custT="1"/>
      <dgm:spPr/>
      <dgm:t>
        <a:bodyPr/>
        <a:lstStyle/>
        <a:p>
          <a:r>
            <a:rPr lang="en-US" sz="700" dirty="0" err="1"/>
            <a:t>dLMP</a:t>
          </a:r>
          <a:endParaRPr lang="en-US" sz="700" dirty="0"/>
        </a:p>
      </dgm:t>
    </dgm:pt>
    <dgm:pt modelId="{886B2584-546A-485D-A7B8-10B08EF5B1AD}" type="parTrans" cxnId="{0BEE0F92-03EA-4A3A-9E90-083B4B410E08}">
      <dgm:prSet/>
      <dgm:spPr/>
      <dgm:t>
        <a:bodyPr/>
        <a:lstStyle/>
        <a:p>
          <a:endParaRPr lang="en-US" sz="2400"/>
        </a:p>
      </dgm:t>
    </dgm:pt>
    <dgm:pt modelId="{D00C7118-33B4-499A-8E5C-41D5B7E0303F}" type="sibTrans" cxnId="{0BEE0F92-03EA-4A3A-9E90-083B4B410E08}">
      <dgm:prSet/>
      <dgm:spPr/>
      <dgm:t>
        <a:bodyPr/>
        <a:lstStyle/>
        <a:p>
          <a:endParaRPr lang="en-US" sz="2400"/>
        </a:p>
      </dgm:t>
    </dgm:pt>
    <dgm:pt modelId="{DF401467-FD8F-4ED6-8BEB-2BD7F09DCC2F}">
      <dgm:prSet phldrT="[Text]" custT="1"/>
      <dgm:spPr/>
      <dgm:t>
        <a:bodyPr/>
        <a:lstStyle/>
        <a:p>
          <a:r>
            <a:rPr lang="en-US" sz="700" dirty="0" err="1"/>
            <a:t>PriceAPI</a:t>
          </a:r>
          <a:endParaRPr lang="en-US" sz="700" dirty="0"/>
        </a:p>
      </dgm:t>
    </dgm:pt>
    <dgm:pt modelId="{FA6CE2B5-7F59-4A16-BD4B-FFCF978CFD22}" type="parTrans" cxnId="{AA3FF47B-23E1-45E7-A4D9-AC335C97F912}">
      <dgm:prSet/>
      <dgm:spPr/>
      <dgm:t>
        <a:bodyPr/>
        <a:lstStyle/>
        <a:p>
          <a:endParaRPr lang="en-US" sz="2400"/>
        </a:p>
      </dgm:t>
    </dgm:pt>
    <dgm:pt modelId="{23F2A2BC-97FD-414D-8D3E-09C1BB3B4BEA}" type="sibTrans" cxnId="{AA3FF47B-23E1-45E7-A4D9-AC335C97F912}">
      <dgm:prSet/>
      <dgm:spPr/>
      <dgm:t>
        <a:bodyPr/>
        <a:lstStyle/>
        <a:p>
          <a:endParaRPr lang="en-US" sz="2400"/>
        </a:p>
      </dgm:t>
    </dgm:pt>
    <dgm:pt modelId="{14E472DB-0ED4-4AC9-A1F3-31CA5114C9A8}">
      <dgm:prSet phldrT="[Text]" custT="1"/>
      <dgm:spPr/>
      <dgm:t>
        <a:bodyPr/>
        <a:lstStyle/>
        <a:p>
          <a:r>
            <a:rPr lang="en-US" sz="700" dirty="0" err="1"/>
            <a:t>dLoad</a:t>
          </a:r>
          <a:endParaRPr lang="en-US" sz="700" dirty="0"/>
        </a:p>
      </dgm:t>
    </dgm:pt>
    <dgm:pt modelId="{E713D4C1-E36D-4561-B7D8-6F927A21DBEF}" type="parTrans" cxnId="{8061A073-32FF-4E72-A96D-B6019806C542}">
      <dgm:prSet/>
      <dgm:spPr/>
      <dgm:t>
        <a:bodyPr/>
        <a:lstStyle/>
        <a:p>
          <a:endParaRPr lang="en-US" sz="2400"/>
        </a:p>
      </dgm:t>
    </dgm:pt>
    <dgm:pt modelId="{069E5DD8-A516-41CA-BFC2-C71950258F05}" type="sibTrans" cxnId="{8061A073-32FF-4E72-A96D-B6019806C542}">
      <dgm:prSet/>
      <dgm:spPr/>
      <dgm:t>
        <a:bodyPr/>
        <a:lstStyle/>
        <a:p>
          <a:endParaRPr lang="en-US" sz="2400"/>
        </a:p>
      </dgm:t>
    </dgm:pt>
    <dgm:pt modelId="{FAB98092-CD79-4EB8-ADE4-0B9048301223}">
      <dgm:prSet phldrT="[Text]" custT="1"/>
      <dgm:spPr/>
      <dgm:t>
        <a:bodyPr/>
        <a:lstStyle/>
        <a:p>
          <a:r>
            <a:rPr lang="en-US" sz="700" dirty="0" err="1"/>
            <a:t>LoadAPI</a:t>
          </a:r>
          <a:endParaRPr lang="en-US" sz="700" dirty="0"/>
        </a:p>
      </dgm:t>
    </dgm:pt>
    <dgm:pt modelId="{CA6D36C1-793E-4018-A84C-510A54E13B76}" type="parTrans" cxnId="{112BBF04-DC68-4A6F-805E-72CF104B8BE9}">
      <dgm:prSet/>
      <dgm:spPr/>
      <dgm:t>
        <a:bodyPr/>
        <a:lstStyle/>
        <a:p>
          <a:endParaRPr lang="en-US" sz="2400"/>
        </a:p>
      </dgm:t>
    </dgm:pt>
    <dgm:pt modelId="{7669DBA8-4F30-4361-9665-AFFE592BC9FA}" type="sibTrans" cxnId="{112BBF04-DC68-4A6F-805E-72CF104B8BE9}">
      <dgm:prSet/>
      <dgm:spPr/>
      <dgm:t>
        <a:bodyPr/>
        <a:lstStyle/>
        <a:p>
          <a:endParaRPr lang="en-US" sz="2400"/>
        </a:p>
      </dgm:t>
    </dgm:pt>
    <dgm:pt modelId="{B7E6721E-127D-4272-95DA-DB2864BEC079}">
      <dgm:prSet phldrT="[Text]" custT="1"/>
      <dgm:spPr/>
      <dgm:t>
        <a:bodyPr/>
        <a:lstStyle/>
        <a:p>
          <a:r>
            <a:rPr lang="en-US" sz="700" dirty="0" err="1"/>
            <a:t>dGasPrice</a:t>
          </a:r>
          <a:endParaRPr lang="en-US" sz="700" dirty="0"/>
        </a:p>
      </dgm:t>
    </dgm:pt>
    <dgm:pt modelId="{84A7E4B1-64BD-4383-A3D1-AEB86DF47C33}" type="parTrans" cxnId="{E9E374E3-4EBB-4907-8819-7B4B8C452B2F}">
      <dgm:prSet/>
      <dgm:spPr/>
      <dgm:t>
        <a:bodyPr/>
        <a:lstStyle/>
        <a:p>
          <a:endParaRPr lang="en-US" sz="2400"/>
        </a:p>
      </dgm:t>
    </dgm:pt>
    <dgm:pt modelId="{FA9A76E5-3CC9-49E3-8ACE-C14966E65A55}" type="sibTrans" cxnId="{E9E374E3-4EBB-4907-8819-7B4B8C452B2F}">
      <dgm:prSet/>
      <dgm:spPr/>
      <dgm:t>
        <a:bodyPr/>
        <a:lstStyle/>
        <a:p>
          <a:endParaRPr lang="en-US" sz="2400"/>
        </a:p>
      </dgm:t>
    </dgm:pt>
    <dgm:pt modelId="{53186CF3-6B90-4150-BF3E-5D05DCD7B9AB}">
      <dgm:prSet phldrT="[Text]" custT="1"/>
      <dgm:spPr/>
      <dgm:t>
        <a:bodyPr/>
        <a:lstStyle/>
        <a:p>
          <a:r>
            <a:rPr lang="en-US" sz="700" dirty="0" err="1"/>
            <a:t>dWeather</a:t>
          </a:r>
          <a:endParaRPr lang="en-US" sz="700" dirty="0"/>
        </a:p>
      </dgm:t>
    </dgm:pt>
    <dgm:pt modelId="{D8FF3B99-5C7E-4425-B40A-25D7DFC618B2}" type="parTrans" cxnId="{D1CF8597-53A8-434D-87EB-B2DE372F2995}">
      <dgm:prSet/>
      <dgm:spPr/>
      <dgm:t>
        <a:bodyPr/>
        <a:lstStyle/>
        <a:p>
          <a:endParaRPr lang="en-US" sz="2400"/>
        </a:p>
      </dgm:t>
    </dgm:pt>
    <dgm:pt modelId="{C0C8A480-7159-4805-9A42-64617F8BED20}" type="sibTrans" cxnId="{D1CF8597-53A8-434D-87EB-B2DE372F2995}">
      <dgm:prSet/>
      <dgm:spPr/>
      <dgm:t>
        <a:bodyPr/>
        <a:lstStyle/>
        <a:p>
          <a:endParaRPr lang="en-US" sz="2400"/>
        </a:p>
      </dgm:t>
    </dgm:pt>
    <dgm:pt modelId="{7F273E3A-4DD1-488A-913A-B4757471A046}">
      <dgm:prSet phldrT="[Text]" custT="1"/>
      <dgm:spPr/>
      <dgm:t>
        <a:bodyPr/>
        <a:lstStyle/>
        <a:p>
          <a:r>
            <a:rPr lang="en-US" sz="700" dirty="0" err="1"/>
            <a:t>dSunlight_day</a:t>
          </a:r>
          <a:endParaRPr lang="en-US" sz="700" dirty="0"/>
        </a:p>
      </dgm:t>
    </dgm:pt>
    <dgm:pt modelId="{C458DCA9-8572-475B-B487-1784642E9D2C}" type="parTrans" cxnId="{951556F4-D5C9-4A31-8B3B-FD9FBBD45EF6}">
      <dgm:prSet/>
      <dgm:spPr/>
      <dgm:t>
        <a:bodyPr/>
        <a:lstStyle/>
        <a:p>
          <a:endParaRPr lang="en-US" sz="2400"/>
        </a:p>
      </dgm:t>
    </dgm:pt>
    <dgm:pt modelId="{F06CD1C8-55AE-42A0-8B77-CAF7449B34DE}" type="sibTrans" cxnId="{951556F4-D5C9-4A31-8B3B-FD9FBBD45EF6}">
      <dgm:prSet/>
      <dgm:spPr/>
      <dgm:t>
        <a:bodyPr/>
        <a:lstStyle/>
        <a:p>
          <a:endParaRPr lang="en-US" sz="2400"/>
        </a:p>
      </dgm:t>
    </dgm:pt>
    <dgm:pt modelId="{516A9B34-2371-4278-80BB-966DFC3326D8}">
      <dgm:prSet phldrT="[Text]" custT="1"/>
      <dgm:spPr/>
      <dgm:t>
        <a:bodyPr/>
        <a:lstStyle/>
        <a:p>
          <a:r>
            <a:rPr lang="en-US" sz="700" dirty="0" err="1"/>
            <a:t>forecast_gen</a:t>
          </a:r>
          <a:endParaRPr lang="en-US" sz="700" dirty="0"/>
        </a:p>
      </dgm:t>
    </dgm:pt>
    <dgm:pt modelId="{C3E2D0DF-21E4-4C81-BD26-C17738F3FF22}" type="parTrans" cxnId="{490BC9B6-EB8D-438C-AC6C-164130479A15}">
      <dgm:prSet/>
      <dgm:spPr/>
      <dgm:t>
        <a:bodyPr/>
        <a:lstStyle/>
        <a:p>
          <a:endParaRPr lang="en-US" sz="2400"/>
        </a:p>
      </dgm:t>
    </dgm:pt>
    <dgm:pt modelId="{2DBA9C3E-1740-44F7-A93D-8405314339B4}" type="sibTrans" cxnId="{490BC9B6-EB8D-438C-AC6C-164130479A15}">
      <dgm:prSet/>
      <dgm:spPr/>
      <dgm:t>
        <a:bodyPr/>
        <a:lstStyle/>
        <a:p>
          <a:endParaRPr lang="en-US" sz="2400"/>
        </a:p>
      </dgm:t>
    </dgm:pt>
    <dgm:pt modelId="{462DD0A0-BB83-4BC2-9132-0B887936E393}">
      <dgm:prSet phldrT="[Text]" custT="1"/>
      <dgm:spPr/>
      <dgm:t>
        <a:bodyPr/>
        <a:lstStyle/>
        <a:p>
          <a:r>
            <a:rPr lang="en-US" sz="700" dirty="0" err="1"/>
            <a:t>trainpredict</a:t>
          </a:r>
          <a:endParaRPr lang="en-US" sz="700" dirty="0"/>
        </a:p>
      </dgm:t>
    </dgm:pt>
    <dgm:pt modelId="{D6DF0CB4-2917-4652-AB85-A72CEEB44A73}" type="parTrans" cxnId="{5B6A2141-5DC7-47C5-80F8-3562597DCDF1}">
      <dgm:prSet/>
      <dgm:spPr/>
      <dgm:t>
        <a:bodyPr/>
        <a:lstStyle/>
        <a:p>
          <a:endParaRPr lang="en-US" sz="2400"/>
        </a:p>
      </dgm:t>
    </dgm:pt>
    <dgm:pt modelId="{726B756D-91BC-4122-AF01-1E9A30393BAB}" type="sibTrans" cxnId="{5B6A2141-5DC7-47C5-80F8-3562597DCDF1}">
      <dgm:prSet/>
      <dgm:spPr/>
      <dgm:t>
        <a:bodyPr/>
        <a:lstStyle/>
        <a:p>
          <a:endParaRPr lang="en-US" sz="2400"/>
        </a:p>
      </dgm:t>
    </dgm:pt>
    <dgm:pt modelId="{45058BB4-431B-4A35-B50C-D164CF9A1654}">
      <dgm:prSet phldrT="[Text]" custT="1"/>
      <dgm:spPr/>
      <dgm:t>
        <a:bodyPr/>
        <a:lstStyle/>
        <a:p>
          <a:r>
            <a:rPr lang="en-US" sz="700" dirty="0" err="1"/>
            <a:t>nukeforecast</a:t>
          </a:r>
          <a:endParaRPr lang="en-US" sz="700" dirty="0"/>
        </a:p>
      </dgm:t>
    </dgm:pt>
    <dgm:pt modelId="{43BB7B48-6958-4FA0-8EB7-04D379703125}" type="parTrans" cxnId="{46C4EB69-149D-4927-914C-8C2602610C89}">
      <dgm:prSet/>
      <dgm:spPr/>
      <dgm:t>
        <a:bodyPr/>
        <a:lstStyle/>
        <a:p>
          <a:endParaRPr lang="en-US" sz="2400"/>
        </a:p>
      </dgm:t>
    </dgm:pt>
    <dgm:pt modelId="{B7EA788F-1728-401B-B312-1B44209D1AAC}" type="sibTrans" cxnId="{46C4EB69-149D-4927-914C-8C2602610C89}">
      <dgm:prSet/>
      <dgm:spPr/>
      <dgm:t>
        <a:bodyPr/>
        <a:lstStyle/>
        <a:p>
          <a:endParaRPr lang="en-US" sz="2400"/>
        </a:p>
      </dgm:t>
    </dgm:pt>
    <dgm:pt modelId="{B6ADF3BB-F39F-4A37-9CE7-D4CBE7ABA663}">
      <dgm:prSet phldrT="[Text]" custT="1"/>
      <dgm:spPr/>
      <dgm:t>
        <a:bodyPr/>
        <a:lstStyle/>
        <a:p>
          <a:r>
            <a:rPr lang="en-US" sz="700" dirty="0" err="1"/>
            <a:t>hydroforecast</a:t>
          </a:r>
          <a:endParaRPr lang="en-US" sz="700" dirty="0"/>
        </a:p>
      </dgm:t>
    </dgm:pt>
    <dgm:pt modelId="{743F87BB-8597-4AE8-9160-CFAB59FCBB05}" type="parTrans" cxnId="{E42298F8-5065-4341-835E-6E485A7F3C1D}">
      <dgm:prSet/>
      <dgm:spPr/>
      <dgm:t>
        <a:bodyPr/>
        <a:lstStyle/>
        <a:p>
          <a:endParaRPr lang="en-US" sz="2400"/>
        </a:p>
      </dgm:t>
    </dgm:pt>
    <dgm:pt modelId="{86C16F19-E15B-4141-8EA0-F320DCFA7C17}" type="sibTrans" cxnId="{E42298F8-5065-4341-835E-6E485A7F3C1D}">
      <dgm:prSet/>
      <dgm:spPr/>
      <dgm:t>
        <a:bodyPr/>
        <a:lstStyle/>
        <a:p>
          <a:endParaRPr lang="en-US" sz="2400"/>
        </a:p>
      </dgm:t>
    </dgm:pt>
    <dgm:pt modelId="{50679F81-D4A9-46F9-BF68-405089C5ACAC}">
      <dgm:prSet phldrT="[Text]" custT="1"/>
      <dgm:spPr/>
      <dgm:t>
        <a:bodyPr/>
        <a:lstStyle/>
        <a:p>
          <a:r>
            <a:rPr lang="en-US" sz="700" dirty="0" err="1"/>
            <a:t>solarforecast</a:t>
          </a:r>
          <a:endParaRPr lang="en-US" sz="700" dirty="0"/>
        </a:p>
      </dgm:t>
    </dgm:pt>
    <dgm:pt modelId="{98AC4D9A-E102-4021-8AEE-415556DF0F3A}" type="parTrans" cxnId="{8653A5F9-8B58-4AB7-940A-F3082AADC007}">
      <dgm:prSet/>
      <dgm:spPr/>
      <dgm:t>
        <a:bodyPr/>
        <a:lstStyle/>
        <a:p>
          <a:endParaRPr lang="en-US" sz="2400"/>
        </a:p>
      </dgm:t>
    </dgm:pt>
    <dgm:pt modelId="{6C03B48E-FDED-4A73-AB8E-1316EF39D99A}" type="sibTrans" cxnId="{8653A5F9-8B58-4AB7-940A-F3082AADC007}">
      <dgm:prSet/>
      <dgm:spPr/>
      <dgm:t>
        <a:bodyPr/>
        <a:lstStyle/>
        <a:p>
          <a:endParaRPr lang="en-US" sz="2400"/>
        </a:p>
      </dgm:t>
    </dgm:pt>
    <dgm:pt modelId="{2F4F9ADA-28C7-4249-A6D3-D175E8B0F9EA}">
      <dgm:prSet phldrT="[Text]" custT="1"/>
      <dgm:spPr/>
      <dgm:t>
        <a:bodyPr/>
        <a:lstStyle/>
        <a:p>
          <a:r>
            <a:rPr lang="en-US" sz="700" dirty="0" err="1"/>
            <a:t>otherforecast</a:t>
          </a:r>
          <a:endParaRPr lang="en-US" sz="700" dirty="0"/>
        </a:p>
      </dgm:t>
    </dgm:pt>
    <dgm:pt modelId="{16A8D178-B19A-4660-AF30-D27BD01EF322}" type="parTrans" cxnId="{09B45A3F-DCDF-43BE-A96A-5905C98411E3}">
      <dgm:prSet/>
      <dgm:spPr/>
      <dgm:t>
        <a:bodyPr/>
        <a:lstStyle/>
        <a:p>
          <a:endParaRPr lang="en-US" sz="2400"/>
        </a:p>
      </dgm:t>
    </dgm:pt>
    <dgm:pt modelId="{B6231DA2-42A1-4775-9B34-9590B1EC1259}" type="sibTrans" cxnId="{09B45A3F-DCDF-43BE-A96A-5905C98411E3}">
      <dgm:prSet/>
      <dgm:spPr/>
      <dgm:t>
        <a:bodyPr/>
        <a:lstStyle/>
        <a:p>
          <a:endParaRPr lang="en-US" sz="2400"/>
        </a:p>
      </dgm:t>
    </dgm:pt>
    <dgm:pt modelId="{B10D951F-556C-483F-9644-8710F98FD002}">
      <dgm:prSet phldrT="[Text]" custT="1"/>
      <dgm:spPr/>
      <dgm:t>
        <a:bodyPr/>
        <a:lstStyle/>
        <a:p>
          <a:r>
            <a:rPr lang="en-US" sz="700"/>
            <a:t>windforecast</a:t>
          </a:r>
          <a:endParaRPr lang="en-US" sz="700" dirty="0"/>
        </a:p>
      </dgm:t>
    </dgm:pt>
    <dgm:pt modelId="{8D0ECCFC-5806-4D57-A972-68EC46FD9D0C}" type="parTrans" cxnId="{5B5F8157-5B1A-46EF-B202-4DFB5694DE73}">
      <dgm:prSet/>
      <dgm:spPr/>
      <dgm:t>
        <a:bodyPr/>
        <a:lstStyle/>
        <a:p>
          <a:endParaRPr lang="en-US" sz="2400"/>
        </a:p>
      </dgm:t>
    </dgm:pt>
    <dgm:pt modelId="{951D7643-B12D-4BDB-9B24-8F52255FC832}" type="sibTrans" cxnId="{5B5F8157-5B1A-46EF-B202-4DFB5694DE73}">
      <dgm:prSet/>
      <dgm:spPr/>
      <dgm:t>
        <a:bodyPr/>
        <a:lstStyle/>
        <a:p>
          <a:endParaRPr lang="en-US" sz="2400"/>
        </a:p>
      </dgm:t>
    </dgm:pt>
    <dgm:pt modelId="{229BCE68-33C0-4314-9DCA-46C4BC8701A1}">
      <dgm:prSet phldrT="[Text]" custT="1"/>
      <dgm:spPr/>
      <dgm:t>
        <a:bodyPr/>
        <a:lstStyle/>
        <a:p>
          <a:r>
            <a:rPr lang="en-US" sz="700" dirty="0" err="1"/>
            <a:t>fossilforecast</a:t>
          </a:r>
          <a:endParaRPr lang="en-US" sz="700" dirty="0"/>
        </a:p>
      </dgm:t>
    </dgm:pt>
    <dgm:pt modelId="{DE492F5E-CA7D-4696-B2D7-755C3EFBF0CA}" type="parTrans" cxnId="{DED0232A-FCE5-4C7F-AC8B-B98BE75691A3}">
      <dgm:prSet/>
      <dgm:spPr/>
      <dgm:t>
        <a:bodyPr/>
        <a:lstStyle/>
        <a:p>
          <a:endParaRPr lang="en-US" sz="2400"/>
        </a:p>
      </dgm:t>
    </dgm:pt>
    <dgm:pt modelId="{6E35EA11-C8C0-4980-815C-5592923C811D}" type="sibTrans" cxnId="{DED0232A-FCE5-4C7F-AC8B-B98BE75691A3}">
      <dgm:prSet/>
      <dgm:spPr/>
      <dgm:t>
        <a:bodyPr/>
        <a:lstStyle/>
        <a:p>
          <a:endParaRPr lang="en-US" sz="2400"/>
        </a:p>
      </dgm:t>
    </dgm:pt>
    <dgm:pt modelId="{D657A370-EB91-4081-AEF7-99883321A21A}">
      <dgm:prSet phldrT="[Text]" custT="1"/>
      <dgm:spPr/>
      <dgm:t>
        <a:bodyPr/>
        <a:lstStyle/>
        <a:p>
          <a:r>
            <a:rPr lang="en-US" sz="700" dirty="0"/>
            <a:t>capacity</a:t>
          </a:r>
        </a:p>
      </dgm:t>
    </dgm:pt>
    <dgm:pt modelId="{7CDC2673-7B9C-44C8-ABB7-204F788DC93C}" type="parTrans" cxnId="{9A780C1E-1B82-4AD1-BB7E-B3364C1BACA5}">
      <dgm:prSet/>
      <dgm:spPr/>
      <dgm:t>
        <a:bodyPr/>
        <a:lstStyle/>
        <a:p>
          <a:endParaRPr lang="en-US" sz="2400"/>
        </a:p>
      </dgm:t>
    </dgm:pt>
    <dgm:pt modelId="{5A3C6157-F52F-4D27-AFC8-590EB8119B3C}" type="sibTrans" cxnId="{9A780C1E-1B82-4AD1-BB7E-B3364C1BACA5}">
      <dgm:prSet/>
      <dgm:spPr/>
      <dgm:t>
        <a:bodyPr/>
        <a:lstStyle/>
        <a:p>
          <a:endParaRPr lang="en-US" sz="2400"/>
        </a:p>
      </dgm:t>
    </dgm:pt>
    <dgm:pt modelId="{5241FD3B-287C-4B0A-8B80-934E39141445}">
      <dgm:prSet phldrT="[Text]" custT="1"/>
      <dgm:spPr/>
      <dgm:t>
        <a:bodyPr/>
        <a:lstStyle/>
        <a:p>
          <a:r>
            <a:rPr lang="en-US" sz="700" dirty="0" err="1"/>
            <a:t>weatherforecast</a:t>
          </a:r>
          <a:endParaRPr lang="en-US" sz="700" dirty="0"/>
        </a:p>
      </dgm:t>
    </dgm:pt>
    <dgm:pt modelId="{AD8038B7-19D8-4F6D-827F-AF985274ACAD}" type="parTrans" cxnId="{C06ED4BF-31B2-4184-B874-0EB388C8E353}">
      <dgm:prSet/>
      <dgm:spPr/>
      <dgm:t>
        <a:bodyPr/>
        <a:lstStyle/>
        <a:p>
          <a:endParaRPr lang="en-US" sz="2400"/>
        </a:p>
      </dgm:t>
    </dgm:pt>
    <dgm:pt modelId="{66F0E26E-2290-44DF-810A-DF57AB961F00}" type="sibTrans" cxnId="{C06ED4BF-31B2-4184-B874-0EB388C8E353}">
      <dgm:prSet/>
      <dgm:spPr/>
      <dgm:t>
        <a:bodyPr/>
        <a:lstStyle/>
        <a:p>
          <a:endParaRPr lang="en-US" sz="2400"/>
        </a:p>
      </dgm:t>
    </dgm:pt>
    <dgm:pt modelId="{9934723F-40C7-45F0-A2C6-115F0B532DEB}">
      <dgm:prSet phldrT="[Text]" custT="1"/>
      <dgm:spPr/>
      <dgm:t>
        <a:bodyPr/>
        <a:lstStyle/>
        <a:p>
          <a:r>
            <a:rPr lang="en-US" sz="700" dirty="0" err="1"/>
            <a:t>PlattsForecast</a:t>
          </a:r>
          <a:endParaRPr lang="en-US" sz="700" dirty="0"/>
        </a:p>
      </dgm:t>
    </dgm:pt>
    <dgm:pt modelId="{4980AFDB-3C54-4F62-8CFC-DA1F0E2F229C}" type="parTrans" cxnId="{381F09A0-13C4-4F1B-927C-A52A99ABCE0E}">
      <dgm:prSet/>
      <dgm:spPr/>
      <dgm:t>
        <a:bodyPr/>
        <a:lstStyle/>
        <a:p>
          <a:endParaRPr lang="en-US" sz="2400"/>
        </a:p>
      </dgm:t>
    </dgm:pt>
    <dgm:pt modelId="{94489860-8B54-4110-A0F4-5638920A3B1A}" type="sibTrans" cxnId="{381F09A0-13C4-4F1B-927C-A52A99ABCE0E}">
      <dgm:prSet/>
      <dgm:spPr/>
      <dgm:t>
        <a:bodyPr/>
        <a:lstStyle/>
        <a:p>
          <a:endParaRPr lang="en-US" sz="2400"/>
        </a:p>
      </dgm:t>
    </dgm:pt>
    <dgm:pt modelId="{594C47A9-5FEE-4CF6-AD15-240F1C3F2FF5}">
      <dgm:prSet phldrT="[Text]" custT="1"/>
      <dgm:spPr/>
      <dgm:t>
        <a:bodyPr/>
        <a:lstStyle/>
        <a:p>
          <a:r>
            <a:rPr lang="en-US" sz="700" dirty="0"/>
            <a:t>Installed Capacity.xlsx</a:t>
          </a:r>
        </a:p>
      </dgm:t>
    </dgm:pt>
    <dgm:pt modelId="{3A07FED2-C19D-485E-A930-709D865861CE}" type="parTrans" cxnId="{17597167-BB78-474E-A08E-C059867CC0F7}">
      <dgm:prSet/>
      <dgm:spPr/>
      <dgm:t>
        <a:bodyPr/>
        <a:lstStyle/>
        <a:p>
          <a:endParaRPr lang="en-US" sz="2400"/>
        </a:p>
      </dgm:t>
    </dgm:pt>
    <dgm:pt modelId="{53E09FB3-9951-4E2F-9BE9-B72F2A4865E2}" type="sibTrans" cxnId="{17597167-BB78-474E-A08E-C059867CC0F7}">
      <dgm:prSet/>
      <dgm:spPr/>
      <dgm:t>
        <a:bodyPr/>
        <a:lstStyle/>
        <a:p>
          <a:endParaRPr lang="en-US" sz="2400"/>
        </a:p>
      </dgm:t>
    </dgm:pt>
    <dgm:pt modelId="{4940B495-F376-491B-B14E-D1726BEE570E}">
      <dgm:prSet phldrT="[Text]" custT="1"/>
      <dgm:spPr/>
      <dgm:t>
        <a:bodyPr/>
        <a:lstStyle/>
        <a:p>
          <a:r>
            <a:rPr lang="en-US" sz="700" dirty="0" err="1"/>
            <a:t>fWeather</a:t>
          </a:r>
          <a:endParaRPr lang="en-US" sz="700" dirty="0"/>
        </a:p>
      </dgm:t>
    </dgm:pt>
    <dgm:pt modelId="{D7E329ED-ADFC-4B1F-964D-27B932F8FB60}" type="parTrans" cxnId="{7573F98B-2399-4566-88F0-FA43D1772C51}">
      <dgm:prSet/>
      <dgm:spPr/>
      <dgm:t>
        <a:bodyPr/>
        <a:lstStyle/>
        <a:p>
          <a:endParaRPr lang="en-US" sz="2400"/>
        </a:p>
      </dgm:t>
    </dgm:pt>
    <dgm:pt modelId="{57C52403-E552-4114-81F4-6B55F9036142}" type="sibTrans" cxnId="{7573F98B-2399-4566-88F0-FA43D1772C51}">
      <dgm:prSet/>
      <dgm:spPr/>
      <dgm:t>
        <a:bodyPr/>
        <a:lstStyle/>
        <a:p>
          <a:endParaRPr lang="en-US" sz="2400"/>
        </a:p>
      </dgm:t>
    </dgm:pt>
    <dgm:pt modelId="{EDF9734A-69B8-4C55-BD67-19D3D995BC78}">
      <dgm:prSet phldrT="[Text]" custT="1"/>
      <dgm:spPr/>
      <dgm:t>
        <a:bodyPr/>
        <a:lstStyle/>
        <a:p>
          <a:r>
            <a:rPr lang="en-US" sz="700" dirty="0" err="1"/>
            <a:t>fSunlight</a:t>
          </a:r>
          <a:endParaRPr lang="en-US" sz="700" dirty="0"/>
        </a:p>
      </dgm:t>
    </dgm:pt>
    <dgm:pt modelId="{9AF28708-0FF8-4590-A09A-AABDE31A91F1}" type="parTrans" cxnId="{0F78F001-5C3D-4C1C-AF2E-A09DFFD96876}">
      <dgm:prSet/>
      <dgm:spPr/>
      <dgm:t>
        <a:bodyPr/>
        <a:lstStyle/>
        <a:p>
          <a:endParaRPr lang="en-US" sz="2400"/>
        </a:p>
      </dgm:t>
    </dgm:pt>
    <dgm:pt modelId="{D5207F83-A1AA-4790-BBF2-F189A58CC107}" type="sibTrans" cxnId="{0F78F001-5C3D-4C1C-AF2E-A09DFFD96876}">
      <dgm:prSet/>
      <dgm:spPr/>
      <dgm:t>
        <a:bodyPr/>
        <a:lstStyle/>
        <a:p>
          <a:endParaRPr lang="en-US" sz="2400"/>
        </a:p>
      </dgm:t>
    </dgm:pt>
    <dgm:pt modelId="{5A9648CD-6934-4694-B4DD-A30881B343C6}">
      <dgm:prSet phldrT="[Text]" custT="1"/>
      <dgm:spPr/>
      <dgm:t>
        <a:bodyPr/>
        <a:lstStyle/>
        <a:p>
          <a:r>
            <a:rPr lang="en-US" sz="700" dirty="0" err="1"/>
            <a:t>LoadModel</a:t>
          </a:r>
          <a:endParaRPr lang="en-US" sz="700" dirty="0"/>
        </a:p>
      </dgm:t>
    </dgm:pt>
    <dgm:pt modelId="{CFB0EB7D-DB63-4082-B2E8-90AA1A99D462}" type="parTrans" cxnId="{54291B2C-9CB7-4BD8-8B2D-8F1940A08B3C}">
      <dgm:prSet/>
      <dgm:spPr/>
      <dgm:t>
        <a:bodyPr/>
        <a:lstStyle/>
        <a:p>
          <a:endParaRPr lang="en-US" sz="2400"/>
        </a:p>
      </dgm:t>
    </dgm:pt>
    <dgm:pt modelId="{A656C120-277C-45EC-B3E6-554B15028D1D}" type="sibTrans" cxnId="{54291B2C-9CB7-4BD8-8B2D-8F1940A08B3C}">
      <dgm:prSet/>
      <dgm:spPr/>
      <dgm:t>
        <a:bodyPr/>
        <a:lstStyle/>
        <a:p>
          <a:endParaRPr lang="en-US" sz="2400"/>
        </a:p>
      </dgm:t>
    </dgm:pt>
    <dgm:pt modelId="{1965E9E0-966E-42EE-AAC6-3E15DFFB96AE}">
      <dgm:prSet phldrT="[Text]" custT="1"/>
      <dgm:spPr/>
      <dgm:t>
        <a:bodyPr/>
        <a:lstStyle/>
        <a:p>
          <a:r>
            <a:rPr lang="en-US" sz="700" dirty="0" err="1"/>
            <a:t>LoadModel_backup</a:t>
          </a:r>
          <a:endParaRPr lang="en-US" sz="700" dirty="0"/>
        </a:p>
      </dgm:t>
    </dgm:pt>
    <dgm:pt modelId="{269B73B5-3070-42DB-B69A-10EDB6BA78F7}" type="parTrans" cxnId="{E5666F95-8D7A-480E-99E2-D5537C01E812}">
      <dgm:prSet/>
      <dgm:spPr/>
      <dgm:t>
        <a:bodyPr/>
        <a:lstStyle/>
        <a:p>
          <a:endParaRPr lang="en-US" sz="2400"/>
        </a:p>
      </dgm:t>
    </dgm:pt>
    <dgm:pt modelId="{56C816D7-1BD9-4397-950B-A7E5FC854422}" type="sibTrans" cxnId="{E5666F95-8D7A-480E-99E2-D5537C01E812}">
      <dgm:prSet/>
      <dgm:spPr/>
      <dgm:t>
        <a:bodyPr/>
        <a:lstStyle/>
        <a:p>
          <a:endParaRPr lang="en-US" sz="2400"/>
        </a:p>
      </dgm:t>
    </dgm:pt>
    <dgm:pt modelId="{DDEA4150-AB78-4771-8ECB-04ECD6F45F20}">
      <dgm:prSet phldrT="[Text]" custT="1"/>
      <dgm:spPr/>
      <dgm:t>
        <a:bodyPr/>
        <a:lstStyle/>
        <a:p>
          <a:r>
            <a:rPr lang="en-US" sz="700" dirty="0" err="1"/>
            <a:t>InterchangeAPI</a:t>
          </a:r>
          <a:endParaRPr lang="en-US" sz="700" dirty="0"/>
        </a:p>
      </dgm:t>
    </dgm:pt>
    <dgm:pt modelId="{ED706252-E780-4FF7-94BC-CD550D4A4011}" type="parTrans" cxnId="{7A2A5986-E666-46A8-ADA2-4F7CBED63E8A}">
      <dgm:prSet/>
      <dgm:spPr/>
      <dgm:t>
        <a:bodyPr/>
        <a:lstStyle/>
        <a:p>
          <a:endParaRPr lang="en-US" sz="2400"/>
        </a:p>
      </dgm:t>
    </dgm:pt>
    <dgm:pt modelId="{D19257A9-1756-4719-9A17-B57D617FAB48}" type="sibTrans" cxnId="{7A2A5986-E666-46A8-ADA2-4F7CBED63E8A}">
      <dgm:prSet/>
      <dgm:spPr/>
      <dgm:t>
        <a:bodyPr/>
        <a:lstStyle/>
        <a:p>
          <a:endParaRPr lang="en-US" sz="2400"/>
        </a:p>
      </dgm:t>
    </dgm:pt>
    <dgm:pt modelId="{432EEC47-16B6-4297-AA87-C000CCC11841}">
      <dgm:prSet phldrT="[Text]" custT="1"/>
      <dgm:spPr/>
      <dgm:t>
        <a:bodyPr/>
        <a:lstStyle/>
        <a:p>
          <a:r>
            <a:rPr lang="en-US" sz="700" dirty="0" err="1"/>
            <a:t>LoadForecastAPI</a:t>
          </a:r>
          <a:endParaRPr lang="en-US" sz="700" dirty="0"/>
        </a:p>
      </dgm:t>
    </dgm:pt>
    <dgm:pt modelId="{C575249F-29F4-4880-ACAA-B667DE95330D}" type="parTrans" cxnId="{05284076-E5FF-4891-8C2D-F44DFB14ECCA}">
      <dgm:prSet/>
      <dgm:spPr/>
      <dgm:t>
        <a:bodyPr/>
        <a:lstStyle/>
        <a:p>
          <a:endParaRPr lang="en-US" sz="2400"/>
        </a:p>
      </dgm:t>
    </dgm:pt>
    <dgm:pt modelId="{2DD3E417-09F2-4B02-811E-73BB6B211C61}" type="sibTrans" cxnId="{05284076-E5FF-4891-8C2D-F44DFB14ECCA}">
      <dgm:prSet/>
      <dgm:spPr/>
      <dgm:t>
        <a:bodyPr/>
        <a:lstStyle/>
        <a:p>
          <a:endParaRPr lang="en-US" sz="2400"/>
        </a:p>
      </dgm:t>
    </dgm:pt>
    <dgm:pt modelId="{E1359F2F-6901-4956-BFAD-AB69A6C6C2FF}">
      <dgm:prSet phldrT="[Text]" custT="1"/>
      <dgm:spPr/>
      <dgm:t>
        <a:bodyPr/>
        <a:lstStyle/>
        <a:p>
          <a:r>
            <a:rPr lang="en-US" sz="700" dirty="0" err="1"/>
            <a:t>LoadForecastHistAPI</a:t>
          </a:r>
          <a:endParaRPr lang="en-US" sz="700" dirty="0"/>
        </a:p>
      </dgm:t>
    </dgm:pt>
    <dgm:pt modelId="{2323566E-5583-46A0-982C-EBF9B824E45E}" type="parTrans" cxnId="{3EF66503-F072-4275-8BEB-DA7FE23C1258}">
      <dgm:prSet/>
      <dgm:spPr/>
      <dgm:t>
        <a:bodyPr/>
        <a:lstStyle/>
        <a:p>
          <a:endParaRPr lang="en-US" sz="2400"/>
        </a:p>
      </dgm:t>
    </dgm:pt>
    <dgm:pt modelId="{90FF9EE5-A173-4F13-8400-D45B66316157}" type="sibTrans" cxnId="{3EF66503-F072-4275-8BEB-DA7FE23C1258}">
      <dgm:prSet/>
      <dgm:spPr/>
      <dgm:t>
        <a:bodyPr/>
        <a:lstStyle/>
        <a:p>
          <a:endParaRPr lang="en-US" sz="2400"/>
        </a:p>
      </dgm:t>
    </dgm:pt>
    <dgm:pt modelId="{741C1424-F8D3-4C1C-B01D-87890240F96E}" type="pres">
      <dgm:prSet presAssocID="{1BF12D63-2E0B-4CCE-A8AA-91899F064E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164721-AF89-4637-90A4-6FDADC8DE292}" type="pres">
      <dgm:prSet presAssocID="{D6C33F29-09A1-405E-B892-F51099DDBB27}" presName="hierRoot1" presStyleCnt="0">
        <dgm:presLayoutVars>
          <dgm:hierBranch val="init"/>
        </dgm:presLayoutVars>
      </dgm:prSet>
      <dgm:spPr/>
    </dgm:pt>
    <dgm:pt modelId="{6D5EFB23-FD8A-46BA-8679-C1F1034F48C1}" type="pres">
      <dgm:prSet presAssocID="{D6C33F29-09A1-405E-B892-F51099DDBB27}" presName="rootComposite1" presStyleCnt="0"/>
      <dgm:spPr/>
    </dgm:pt>
    <dgm:pt modelId="{6BADB152-3884-4CD7-9466-EDDCC0911129}" type="pres">
      <dgm:prSet presAssocID="{D6C33F29-09A1-405E-B892-F51099DDBB27}" presName="rootText1" presStyleLbl="node0" presStyleIdx="0" presStyleCnt="1" custScaleX="150527" custScaleY="98706" custLinFactNeighborX="-51235">
        <dgm:presLayoutVars>
          <dgm:chPref val="3"/>
        </dgm:presLayoutVars>
      </dgm:prSet>
      <dgm:spPr/>
    </dgm:pt>
    <dgm:pt modelId="{0B4BDC07-E430-4105-AD4F-DD56179E0603}" type="pres">
      <dgm:prSet presAssocID="{D6C33F29-09A1-405E-B892-F51099DDBB27}" presName="rootConnector1" presStyleLbl="node1" presStyleIdx="0" presStyleCnt="0"/>
      <dgm:spPr/>
    </dgm:pt>
    <dgm:pt modelId="{55523A17-DE93-41D9-A663-BE695BDACB0B}" type="pres">
      <dgm:prSet presAssocID="{D6C33F29-09A1-405E-B892-F51099DDBB27}" presName="hierChild2" presStyleCnt="0"/>
      <dgm:spPr/>
    </dgm:pt>
    <dgm:pt modelId="{4BD074B4-DA1D-4812-9698-2492D83FBF53}" type="pres">
      <dgm:prSet presAssocID="{C3E2D0DF-21E4-4C81-BD26-C17738F3FF22}" presName="Name64" presStyleLbl="parChTrans1D2" presStyleIdx="0" presStyleCnt="7"/>
      <dgm:spPr/>
    </dgm:pt>
    <dgm:pt modelId="{0C660E90-DE53-4F83-A046-47E5F1D9C0CC}" type="pres">
      <dgm:prSet presAssocID="{516A9B34-2371-4278-80BB-966DFC3326D8}" presName="hierRoot2" presStyleCnt="0">
        <dgm:presLayoutVars>
          <dgm:hierBranch val="init"/>
        </dgm:presLayoutVars>
      </dgm:prSet>
      <dgm:spPr/>
    </dgm:pt>
    <dgm:pt modelId="{E8868B11-9847-420A-A1EF-A29F75964280}" type="pres">
      <dgm:prSet presAssocID="{516A9B34-2371-4278-80BB-966DFC3326D8}" presName="rootComposite" presStyleCnt="0"/>
      <dgm:spPr/>
    </dgm:pt>
    <dgm:pt modelId="{D616686F-05EA-49FA-B120-0DAE44A611BF}" type="pres">
      <dgm:prSet presAssocID="{516A9B34-2371-4278-80BB-966DFC3326D8}" presName="rootText" presStyleLbl="node2" presStyleIdx="0" presStyleCnt="7" custScaleX="150527" custLinFactNeighborX="-26077">
        <dgm:presLayoutVars>
          <dgm:chPref val="3"/>
        </dgm:presLayoutVars>
      </dgm:prSet>
      <dgm:spPr/>
    </dgm:pt>
    <dgm:pt modelId="{C690BF28-EDF4-4F05-B30B-8B51BCE0918C}" type="pres">
      <dgm:prSet presAssocID="{516A9B34-2371-4278-80BB-966DFC3326D8}" presName="rootConnector" presStyleLbl="node2" presStyleIdx="0" presStyleCnt="7"/>
      <dgm:spPr/>
    </dgm:pt>
    <dgm:pt modelId="{7166586E-F99C-489D-8FC2-27DF543343C9}" type="pres">
      <dgm:prSet presAssocID="{516A9B34-2371-4278-80BB-966DFC3326D8}" presName="hierChild4" presStyleCnt="0"/>
      <dgm:spPr/>
    </dgm:pt>
    <dgm:pt modelId="{5C7CED39-752C-4EC8-B404-801BFE90824D}" type="pres">
      <dgm:prSet presAssocID="{D6DF0CB4-2917-4652-AB85-A72CEEB44A73}" presName="Name64" presStyleLbl="parChTrans1D3" presStyleIdx="0" presStyleCnt="12"/>
      <dgm:spPr/>
    </dgm:pt>
    <dgm:pt modelId="{C71B43A4-8B98-4AEE-A966-B1599F0736BE}" type="pres">
      <dgm:prSet presAssocID="{462DD0A0-BB83-4BC2-9132-0B887936E393}" presName="hierRoot2" presStyleCnt="0">
        <dgm:presLayoutVars>
          <dgm:hierBranch val="init"/>
        </dgm:presLayoutVars>
      </dgm:prSet>
      <dgm:spPr/>
    </dgm:pt>
    <dgm:pt modelId="{71D849D5-7F34-46F1-93A4-3302A6543609}" type="pres">
      <dgm:prSet presAssocID="{462DD0A0-BB83-4BC2-9132-0B887936E393}" presName="rootComposite" presStyleCnt="0"/>
      <dgm:spPr/>
    </dgm:pt>
    <dgm:pt modelId="{A676D23B-5E48-4FD4-964C-D4687C4C2105}" type="pres">
      <dgm:prSet presAssocID="{462DD0A0-BB83-4BC2-9132-0B887936E393}" presName="rootText" presStyleLbl="node3" presStyleIdx="0" presStyleCnt="12" custScaleX="120421">
        <dgm:presLayoutVars>
          <dgm:chPref val="3"/>
        </dgm:presLayoutVars>
      </dgm:prSet>
      <dgm:spPr/>
    </dgm:pt>
    <dgm:pt modelId="{3782EE56-DAF8-4EEE-B86B-0C2A64E5FEA1}" type="pres">
      <dgm:prSet presAssocID="{462DD0A0-BB83-4BC2-9132-0B887936E393}" presName="rootConnector" presStyleLbl="node3" presStyleIdx="0" presStyleCnt="12"/>
      <dgm:spPr/>
    </dgm:pt>
    <dgm:pt modelId="{EA03EAAC-B152-4F40-A420-DE09712D9AA7}" type="pres">
      <dgm:prSet presAssocID="{462DD0A0-BB83-4BC2-9132-0B887936E393}" presName="hierChild4" presStyleCnt="0"/>
      <dgm:spPr/>
    </dgm:pt>
    <dgm:pt modelId="{A99773AD-78CC-4E9D-AB65-6EE979BC464E}" type="pres">
      <dgm:prSet presAssocID="{7CDC2673-7B9C-44C8-ABB7-204F788DC93C}" presName="Name64" presStyleLbl="parChTrans1D4" presStyleIdx="0" presStyleCnt="15"/>
      <dgm:spPr/>
    </dgm:pt>
    <dgm:pt modelId="{A52D3CE1-7B85-4988-90C6-9C331F700809}" type="pres">
      <dgm:prSet presAssocID="{D657A370-EB91-4081-AEF7-99883321A21A}" presName="hierRoot2" presStyleCnt="0">
        <dgm:presLayoutVars>
          <dgm:hierBranch val="init"/>
        </dgm:presLayoutVars>
      </dgm:prSet>
      <dgm:spPr/>
    </dgm:pt>
    <dgm:pt modelId="{D3B47191-3A16-4B3D-AD7D-B99DFC971D76}" type="pres">
      <dgm:prSet presAssocID="{D657A370-EB91-4081-AEF7-99883321A21A}" presName="rootComposite" presStyleCnt="0"/>
      <dgm:spPr/>
    </dgm:pt>
    <dgm:pt modelId="{8EA84370-1CF8-458C-A5B7-33A037B58F8A}" type="pres">
      <dgm:prSet presAssocID="{D657A370-EB91-4081-AEF7-99883321A21A}" presName="rootText" presStyleLbl="node4" presStyleIdx="0" presStyleCnt="15" custScaleX="120421" custLinFactNeighborX="19924">
        <dgm:presLayoutVars>
          <dgm:chPref val="3"/>
        </dgm:presLayoutVars>
      </dgm:prSet>
      <dgm:spPr/>
    </dgm:pt>
    <dgm:pt modelId="{93D7EC10-C587-4499-B639-E0F6D4295296}" type="pres">
      <dgm:prSet presAssocID="{D657A370-EB91-4081-AEF7-99883321A21A}" presName="rootConnector" presStyleLbl="node4" presStyleIdx="0" presStyleCnt="15"/>
      <dgm:spPr/>
    </dgm:pt>
    <dgm:pt modelId="{007571D7-B0F0-428B-B0D2-6A7E6219995A}" type="pres">
      <dgm:prSet presAssocID="{D657A370-EB91-4081-AEF7-99883321A21A}" presName="hierChild4" presStyleCnt="0"/>
      <dgm:spPr/>
    </dgm:pt>
    <dgm:pt modelId="{8DE1B6C8-50E9-41B7-86FE-A2DCDE49442D}" type="pres">
      <dgm:prSet presAssocID="{3A07FED2-C19D-485E-A930-709D865861CE}" presName="Name64" presStyleLbl="parChTrans1D4" presStyleIdx="1" presStyleCnt="15"/>
      <dgm:spPr/>
    </dgm:pt>
    <dgm:pt modelId="{3DE39A9F-287F-4241-B214-C9E9A060526B}" type="pres">
      <dgm:prSet presAssocID="{594C47A9-5FEE-4CF6-AD15-240F1C3F2FF5}" presName="hierRoot2" presStyleCnt="0">
        <dgm:presLayoutVars>
          <dgm:hierBranch val="init"/>
        </dgm:presLayoutVars>
      </dgm:prSet>
      <dgm:spPr/>
    </dgm:pt>
    <dgm:pt modelId="{6DCB7F16-8989-4CB8-B4E0-367E9748E553}" type="pres">
      <dgm:prSet presAssocID="{594C47A9-5FEE-4CF6-AD15-240F1C3F2FF5}" presName="rootComposite" presStyleCnt="0"/>
      <dgm:spPr/>
    </dgm:pt>
    <dgm:pt modelId="{BAC2BBD5-7141-4BE6-840A-4BB5B3A0B460}" type="pres">
      <dgm:prSet presAssocID="{594C47A9-5FEE-4CF6-AD15-240F1C3F2FF5}" presName="rootText" presStyleLbl="node4" presStyleIdx="1" presStyleCnt="15" custScaleX="120421" custLinFactNeighborX="35398">
        <dgm:presLayoutVars>
          <dgm:chPref val="3"/>
        </dgm:presLayoutVars>
      </dgm:prSet>
      <dgm:spPr/>
    </dgm:pt>
    <dgm:pt modelId="{FC5DD874-0B0E-4BDF-89DC-F9805462DA34}" type="pres">
      <dgm:prSet presAssocID="{594C47A9-5FEE-4CF6-AD15-240F1C3F2FF5}" presName="rootConnector" presStyleLbl="node4" presStyleIdx="1" presStyleCnt="15"/>
      <dgm:spPr/>
    </dgm:pt>
    <dgm:pt modelId="{5DC0391D-B83B-4EE1-A3D1-81576F265384}" type="pres">
      <dgm:prSet presAssocID="{594C47A9-5FEE-4CF6-AD15-240F1C3F2FF5}" presName="hierChild4" presStyleCnt="0"/>
      <dgm:spPr/>
    </dgm:pt>
    <dgm:pt modelId="{3C165E20-DAC3-4ACF-BCB5-2AE19430FA09}" type="pres">
      <dgm:prSet presAssocID="{594C47A9-5FEE-4CF6-AD15-240F1C3F2FF5}" presName="hierChild5" presStyleCnt="0"/>
      <dgm:spPr/>
    </dgm:pt>
    <dgm:pt modelId="{EC0BECEA-EF0E-44DF-B065-27167FB7FBAB}" type="pres">
      <dgm:prSet presAssocID="{D657A370-EB91-4081-AEF7-99883321A21A}" presName="hierChild5" presStyleCnt="0"/>
      <dgm:spPr/>
    </dgm:pt>
    <dgm:pt modelId="{B8441394-646A-45C9-875A-59D4E6F842DF}" type="pres">
      <dgm:prSet presAssocID="{AD8038B7-19D8-4F6D-827F-AF985274ACAD}" presName="Name64" presStyleLbl="parChTrans1D4" presStyleIdx="2" presStyleCnt="15"/>
      <dgm:spPr/>
    </dgm:pt>
    <dgm:pt modelId="{12A7EB49-A143-4044-AC08-503B0E8228CF}" type="pres">
      <dgm:prSet presAssocID="{5241FD3B-287C-4B0A-8B80-934E39141445}" presName="hierRoot2" presStyleCnt="0">
        <dgm:presLayoutVars>
          <dgm:hierBranch val="init"/>
        </dgm:presLayoutVars>
      </dgm:prSet>
      <dgm:spPr/>
    </dgm:pt>
    <dgm:pt modelId="{323010A3-879C-460A-B10E-FE9467D287FD}" type="pres">
      <dgm:prSet presAssocID="{5241FD3B-287C-4B0A-8B80-934E39141445}" presName="rootComposite" presStyleCnt="0"/>
      <dgm:spPr/>
    </dgm:pt>
    <dgm:pt modelId="{16A9D6C9-D43C-4180-9DB9-036F0904F163}" type="pres">
      <dgm:prSet presAssocID="{5241FD3B-287C-4B0A-8B80-934E39141445}" presName="rootText" presStyleLbl="node4" presStyleIdx="2" presStyleCnt="15" custScaleX="120421" custLinFactNeighborX="19924">
        <dgm:presLayoutVars>
          <dgm:chPref val="3"/>
        </dgm:presLayoutVars>
      </dgm:prSet>
      <dgm:spPr/>
    </dgm:pt>
    <dgm:pt modelId="{ADFFFCB3-76AD-4540-B5C6-8B2CDF6F19F4}" type="pres">
      <dgm:prSet presAssocID="{5241FD3B-287C-4B0A-8B80-934E39141445}" presName="rootConnector" presStyleLbl="node4" presStyleIdx="2" presStyleCnt="15"/>
      <dgm:spPr/>
    </dgm:pt>
    <dgm:pt modelId="{1BEB3594-6324-4D1E-99FE-FB622B517666}" type="pres">
      <dgm:prSet presAssocID="{5241FD3B-287C-4B0A-8B80-934E39141445}" presName="hierChild4" presStyleCnt="0"/>
      <dgm:spPr/>
    </dgm:pt>
    <dgm:pt modelId="{E833A6A8-DAF3-4A6E-A5C0-E2E446975410}" type="pres">
      <dgm:prSet presAssocID="{D7E329ED-ADFC-4B1F-964D-27B932F8FB60}" presName="Name64" presStyleLbl="parChTrans1D4" presStyleIdx="3" presStyleCnt="15"/>
      <dgm:spPr/>
    </dgm:pt>
    <dgm:pt modelId="{CE50E0BE-530D-4472-A114-F5DBB3BDB75C}" type="pres">
      <dgm:prSet presAssocID="{4940B495-F376-491B-B14E-D1726BEE570E}" presName="hierRoot2" presStyleCnt="0">
        <dgm:presLayoutVars>
          <dgm:hierBranch val="init"/>
        </dgm:presLayoutVars>
      </dgm:prSet>
      <dgm:spPr/>
    </dgm:pt>
    <dgm:pt modelId="{C37D1048-C48A-4CD3-B348-0E896564E81E}" type="pres">
      <dgm:prSet presAssocID="{4940B495-F376-491B-B14E-D1726BEE570E}" presName="rootComposite" presStyleCnt="0"/>
      <dgm:spPr/>
    </dgm:pt>
    <dgm:pt modelId="{AC1448DD-724B-4EDB-AFF2-8874314FA8A8}" type="pres">
      <dgm:prSet presAssocID="{4940B495-F376-491B-B14E-D1726BEE570E}" presName="rootText" presStyleLbl="node4" presStyleIdx="3" presStyleCnt="15" custScaleX="120421" custLinFactNeighborX="35398">
        <dgm:presLayoutVars>
          <dgm:chPref val="3"/>
        </dgm:presLayoutVars>
      </dgm:prSet>
      <dgm:spPr/>
    </dgm:pt>
    <dgm:pt modelId="{6758A699-0B0F-445B-B833-2039D1791DDD}" type="pres">
      <dgm:prSet presAssocID="{4940B495-F376-491B-B14E-D1726BEE570E}" presName="rootConnector" presStyleLbl="node4" presStyleIdx="3" presStyleCnt="15"/>
      <dgm:spPr/>
    </dgm:pt>
    <dgm:pt modelId="{0C65F934-19F7-4D6A-87E0-E5F9FFDEB0F5}" type="pres">
      <dgm:prSet presAssocID="{4940B495-F376-491B-B14E-D1726BEE570E}" presName="hierChild4" presStyleCnt="0"/>
      <dgm:spPr/>
    </dgm:pt>
    <dgm:pt modelId="{0A97E7C4-9DD0-4B01-9EEB-91D11B858225}" type="pres">
      <dgm:prSet presAssocID="{4940B495-F376-491B-B14E-D1726BEE570E}" presName="hierChild5" presStyleCnt="0"/>
      <dgm:spPr/>
    </dgm:pt>
    <dgm:pt modelId="{DC4B2CA5-0E0D-43EF-B602-2811FF977931}" type="pres">
      <dgm:prSet presAssocID="{9AF28708-0FF8-4590-A09A-AABDE31A91F1}" presName="Name64" presStyleLbl="parChTrans1D4" presStyleIdx="4" presStyleCnt="15"/>
      <dgm:spPr/>
    </dgm:pt>
    <dgm:pt modelId="{2B59CD6E-E248-4AC0-A797-C8DEC902FE19}" type="pres">
      <dgm:prSet presAssocID="{EDF9734A-69B8-4C55-BD67-19D3D995BC78}" presName="hierRoot2" presStyleCnt="0">
        <dgm:presLayoutVars>
          <dgm:hierBranch val="init"/>
        </dgm:presLayoutVars>
      </dgm:prSet>
      <dgm:spPr/>
    </dgm:pt>
    <dgm:pt modelId="{B901342E-531A-410D-AC79-9875EA390C00}" type="pres">
      <dgm:prSet presAssocID="{EDF9734A-69B8-4C55-BD67-19D3D995BC78}" presName="rootComposite" presStyleCnt="0"/>
      <dgm:spPr/>
    </dgm:pt>
    <dgm:pt modelId="{067108DE-191A-4270-8C83-35C829AB128C}" type="pres">
      <dgm:prSet presAssocID="{EDF9734A-69B8-4C55-BD67-19D3D995BC78}" presName="rootText" presStyleLbl="node4" presStyleIdx="4" presStyleCnt="15" custScaleX="120421" custLinFactNeighborX="35398">
        <dgm:presLayoutVars>
          <dgm:chPref val="3"/>
        </dgm:presLayoutVars>
      </dgm:prSet>
      <dgm:spPr/>
    </dgm:pt>
    <dgm:pt modelId="{3F4B1EE2-EED9-4368-9BCE-AFEB894BFB44}" type="pres">
      <dgm:prSet presAssocID="{EDF9734A-69B8-4C55-BD67-19D3D995BC78}" presName="rootConnector" presStyleLbl="node4" presStyleIdx="4" presStyleCnt="15"/>
      <dgm:spPr/>
    </dgm:pt>
    <dgm:pt modelId="{BFAB91D3-FED7-42F1-A404-277CBE566B72}" type="pres">
      <dgm:prSet presAssocID="{EDF9734A-69B8-4C55-BD67-19D3D995BC78}" presName="hierChild4" presStyleCnt="0"/>
      <dgm:spPr/>
    </dgm:pt>
    <dgm:pt modelId="{3232DA1D-66F3-4622-8AE6-79F9518EF1B0}" type="pres">
      <dgm:prSet presAssocID="{EDF9734A-69B8-4C55-BD67-19D3D995BC78}" presName="hierChild5" presStyleCnt="0"/>
      <dgm:spPr/>
    </dgm:pt>
    <dgm:pt modelId="{EBA320A5-D3D6-4865-A519-E491A7C7B820}" type="pres">
      <dgm:prSet presAssocID="{5241FD3B-287C-4B0A-8B80-934E39141445}" presName="hierChild5" presStyleCnt="0"/>
      <dgm:spPr/>
    </dgm:pt>
    <dgm:pt modelId="{BC7F33C4-D0AD-47E6-AD51-503DAEE6BCEB}" type="pres">
      <dgm:prSet presAssocID="{4980AFDB-3C54-4F62-8CFC-DA1F0E2F229C}" presName="Name64" presStyleLbl="parChTrans1D4" presStyleIdx="5" presStyleCnt="15"/>
      <dgm:spPr/>
    </dgm:pt>
    <dgm:pt modelId="{A539CD7A-78EB-4253-B165-4F87ECB1BE46}" type="pres">
      <dgm:prSet presAssocID="{9934723F-40C7-45F0-A2C6-115F0B532DEB}" presName="hierRoot2" presStyleCnt="0">
        <dgm:presLayoutVars>
          <dgm:hierBranch val="init"/>
        </dgm:presLayoutVars>
      </dgm:prSet>
      <dgm:spPr/>
    </dgm:pt>
    <dgm:pt modelId="{D177C68F-A340-4B02-9619-F5B1BA0298EF}" type="pres">
      <dgm:prSet presAssocID="{9934723F-40C7-45F0-A2C6-115F0B532DEB}" presName="rootComposite" presStyleCnt="0"/>
      <dgm:spPr/>
    </dgm:pt>
    <dgm:pt modelId="{4FBFD22C-77C3-4577-9B62-FB327A9D96FC}" type="pres">
      <dgm:prSet presAssocID="{9934723F-40C7-45F0-A2C6-115F0B532DEB}" presName="rootText" presStyleLbl="node4" presStyleIdx="5" presStyleCnt="15" custScaleX="120421" custLinFactNeighborX="19924">
        <dgm:presLayoutVars>
          <dgm:chPref val="3"/>
        </dgm:presLayoutVars>
      </dgm:prSet>
      <dgm:spPr/>
    </dgm:pt>
    <dgm:pt modelId="{35C86067-B0F1-44C6-A45D-05BE1077F77D}" type="pres">
      <dgm:prSet presAssocID="{9934723F-40C7-45F0-A2C6-115F0B532DEB}" presName="rootConnector" presStyleLbl="node4" presStyleIdx="5" presStyleCnt="15"/>
      <dgm:spPr/>
    </dgm:pt>
    <dgm:pt modelId="{D721F45B-3D49-49F0-A21E-1372315CDE5F}" type="pres">
      <dgm:prSet presAssocID="{9934723F-40C7-45F0-A2C6-115F0B532DEB}" presName="hierChild4" presStyleCnt="0"/>
      <dgm:spPr/>
    </dgm:pt>
    <dgm:pt modelId="{F013E519-19B0-46A9-939F-7EF01BE40003}" type="pres">
      <dgm:prSet presAssocID="{9934723F-40C7-45F0-A2C6-115F0B532DEB}" presName="hierChild5" presStyleCnt="0"/>
      <dgm:spPr/>
    </dgm:pt>
    <dgm:pt modelId="{85E3FA69-726B-443C-8604-EB440D17496B}" type="pres">
      <dgm:prSet presAssocID="{462DD0A0-BB83-4BC2-9132-0B887936E393}" presName="hierChild5" presStyleCnt="0"/>
      <dgm:spPr/>
    </dgm:pt>
    <dgm:pt modelId="{7112CBD7-0909-4DB0-9DBA-7F9C163E7AA8}" type="pres">
      <dgm:prSet presAssocID="{43BB7B48-6958-4FA0-8EB7-04D379703125}" presName="Name64" presStyleLbl="parChTrans1D3" presStyleIdx="1" presStyleCnt="12"/>
      <dgm:spPr/>
    </dgm:pt>
    <dgm:pt modelId="{419683AC-6B9F-4B56-BFC1-5ACD8DE0E4CD}" type="pres">
      <dgm:prSet presAssocID="{45058BB4-431B-4A35-B50C-D164CF9A1654}" presName="hierRoot2" presStyleCnt="0">
        <dgm:presLayoutVars>
          <dgm:hierBranch val="init"/>
        </dgm:presLayoutVars>
      </dgm:prSet>
      <dgm:spPr/>
    </dgm:pt>
    <dgm:pt modelId="{F28D5FCE-A5FD-4D0A-A9C4-FD74D969004B}" type="pres">
      <dgm:prSet presAssocID="{45058BB4-431B-4A35-B50C-D164CF9A1654}" presName="rootComposite" presStyleCnt="0"/>
      <dgm:spPr/>
    </dgm:pt>
    <dgm:pt modelId="{A7948A45-299E-43E4-8EED-D25F04992D0E}" type="pres">
      <dgm:prSet presAssocID="{45058BB4-431B-4A35-B50C-D164CF9A1654}" presName="rootText" presStyleLbl="node3" presStyleIdx="1" presStyleCnt="12" custScaleX="120421">
        <dgm:presLayoutVars>
          <dgm:chPref val="3"/>
        </dgm:presLayoutVars>
      </dgm:prSet>
      <dgm:spPr/>
    </dgm:pt>
    <dgm:pt modelId="{60DDC52D-E6CD-43C2-B736-D4DF8C96333E}" type="pres">
      <dgm:prSet presAssocID="{45058BB4-431B-4A35-B50C-D164CF9A1654}" presName="rootConnector" presStyleLbl="node3" presStyleIdx="1" presStyleCnt="12"/>
      <dgm:spPr/>
    </dgm:pt>
    <dgm:pt modelId="{4A9291DA-5E10-4F0C-8880-8DBE3F4F544D}" type="pres">
      <dgm:prSet presAssocID="{45058BB4-431B-4A35-B50C-D164CF9A1654}" presName="hierChild4" presStyleCnt="0"/>
      <dgm:spPr/>
    </dgm:pt>
    <dgm:pt modelId="{75DAA9DD-5B16-4697-BD67-46A74E57C1E4}" type="pres">
      <dgm:prSet presAssocID="{45058BB4-431B-4A35-B50C-D164CF9A1654}" presName="hierChild5" presStyleCnt="0"/>
      <dgm:spPr/>
    </dgm:pt>
    <dgm:pt modelId="{1EF1E012-811A-458E-B845-E2214BBB468A}" type="pres">
      <dgm:prSet presAssocID="{743F87BB-8597-4AE8-9160-CFAB59FCBB05}" presName="Name64" presStyleLbl="parChTrans1D3" presStyleIdx="2" presStyleCnt="12"/>
      <dgm:spPr/>
    </dgm:pt>
    <dgm:pt modelId="{3F8D7BAE-F401-4A2B-8D63-6BAEE721ECB8}" type="pres">
      <dgm:prSet presAssocID="{B6ADF3BB-F39F-4A37-9CE7-D4CBE7ABA663}" presName="hierRoot2" presStyleCnt="0">
        <dgm:presLayoutVars>
          <dgm:hierBranch val="init"/>
        </dgm:presLayoutVars>
      </dgm:prSet>
      <dgm:spPr/>
    </dgm:pt>
    <dgm:pt modelId="{9EC857DB-52FA-46FF-A66A-C46F9E233D1A}" type="pres">
      <dgm:prSet presAssocID="{B6ADF3BB-F39F-4A37-9CE7-D4CBE7ABA663}" presName="rootComposite" presStyleCnt="0"/>
      <dgm:spPr/>
    </dgm:pt>
    <dgm:pt modelId="{6FA9AF83-B753-4DCE-81B2-50B0B3245BCD}" type="pres">
      <dgm:prSet presAssocID="{B6ADF3BB-F39F-4A37-9CE7-D4CBE7ABA663}" presName="rootText" presStyleLbl="node3" presStyleIdx="2" presStyleCnt="12" custScaleX="120421">
        <dgm:presLayoutVars>
          <dgm:chPref val="3"/>
        </dgm:presLayoutVars>
      </dgm:prSet>
      <dgm:spPr/>
    </dgm:pt>
    <dgm:pt modelId="{393943AF-4D94-40AA-A64E-BF7D3B6D9283}" type="pres">
      <dgm:prSet presAssocID="{B6ADF3BB-F39F-4A37-9CE7-D4CBE7ABA663}" presName="rootConnector" presStyleLbl="node3" presStyleIdx="2" presStyleCnt="12"/>
      <dgm:spPr/>
    </dgm:pt>
    <dgm:pt modelId="{17A4601D-D19A-4BC7-BD3B-3FE03C63CB28}" type="pres">
      <dgm:prSet presAssocID="{B6ADF3BB-F39F-4A37-9CE7-D4CBE7ABA663}" presName="hierChild4" presStyleCnt="0"/>
      <dgm:spPr/>
    </dgm:pt>
    <dgm:pt modelId="{75F833C1-DBD8-459E-9ADE-011B33140C9D}" type="pres">
      <dgm:prSet presAssocID="{B6ADF3BB-F39F-4A37-9CE7-D4CBE7ABA663}" presName="hierChild5" presStyleCnt="0"/>
      <dgm:spPr/>
    </dgm:pt>
    <dgm:pt modelId="{B85D5A92-73D9-4AB8-830E-8C3CEA2CE546}" type="pres">
      <dgm:prSet presAssocID="{98AC4D9A-E102-4021-8AEE-415556DF0F3A}" presName="Name64" presStyleLbl="parChTrans1D3" presStyleIdx="3" presStyleCnt="12"/>
      <dgm:spPr/>
    </dgm:pt>
    <dgm:pt modelId="{5EE4697D-EAF8-4F5B-97D5-9E779067FC45}" type="pres">
      <dgm:prSet presAssocID="{50679F81-D4A9-46F9-BF68-405089C5ACAC}" presName="hierRoot2" presStyleCnt="0">
        <dgm:presLayoutVars>
          <dgm:hierBranch val="init"/>
        </dgm:presLayoutVars>
      </dgm:prSet>
      <dgm:spPr/>
    </dgm:pt>
    <dgm:pt modelId="{18B5C6F2-7BAE-4048-B575-9ABC30920BF9}" type="pres">
      <dgm:prSet presAssocID="{50679F81-D4A9-46F9-BF68-405089C5ACAC}" presName="rootComposite" presStyleCnt="0"/>
      <dgm:spPr/>
    </dgm:pt>
    <dgm:pt modelId="{45E0AA1C-1C34-4A96-AFB7-119BDD9E8DFF}" type="pres">
      <dgm:prSet presAssocID="{50679F81-D4A9-46F9-BF68-405089C5ACAC}" presName="rootText" presStyleLbl="node3" presStyleIdx="3" presStyleCnt="12" custScaleX="120421">
        <dgm:presLayoutVars>
          <dgm:chPref val="3"/>
        </dgm:presLayoutVars>
      </dgm:prSet>
      <dgm:spPr/>
    </dgm:pt>
    <dgm:pt modelId="{0507A551-FB36-4422-8E95-161DC8CD8B12}" type="pres">
      <dgm:prSet presAssocID="{50679F81-D4A9-46F9-BF68-405089C5ACAC}" presName="rootConnector" presStyleLbl="node3" presStyleIdx="3" presStyleCnt="12"/>
      <dgm:spPr/>
    </dgm:pt>
    <dgm:pt modelId="{C988B9B1-BF96-4817-82CB-5D7897AEDF57}" type="pres">
      <dgm:prSet presAssocID="{50679F81-D4A9-46F9-BF68-405089C5ACAC}" presName="hierChild4" presStyleCnt="0"/>
      <dgm:spPr/>
    </dgm:pt>
    <dgm:pt modelId="{8D07ABDC-A1D2-475D-AAC2-2867E31270AD}" type="pres">
      <dgm:prSet presAssocID="{50679F81-D4A9-46F9-BF68-405089C5ACAC}" presName="hierChild5" presStyleCnt="0"/>
      <dgm:spPr/>
    </dgm:pt>
    <dgm:pt modelId="{F514BDD0-2032-4BAD-B251-CE622AAD53AD}" type="pres">
      <dgm:prSet presAssocID="{16A8D178-B19A-4660-AF30-D27BD01EF322}" presName="Name64" presStyleLbl="parChTrans1D3" presStyleIdx="4" presStyleCnt="12"/>
      <dgm:spPr/>
    </dgm:pt>
    <dgm:pt modelId="{8AD73C0A-AD39-447C-AA27-96C2A5DAAEC5}" type="pres">
      <dgm:prSet presAssocID="{2F4F9ADA-28C7-4249-A6D3-D175E8B0F9EA}" presName="hierRoot2" presStyleCnt="0">
        <dgm:presLayoutVars>
          <dgm:hierBranch val="init"/>
        </dgm:presLayoutVars>
      </dgm:prSet>
      <dgm:spPr/>
    </dgm:pt>
    <dgm:pt modelId="{DFE444A3-4132-4FFD-99E6-427BDB319375}" type="pres">
      <dgm:prSet presAssocID="{2F4F9ADA-28C7-4249-A6D3-D175E8B0F9EA}" presName="rootComposite" presStyleCnt="0"/>
      <dgm:spPr/>
    </dgm:pt>
    <dgm:pt modelId="{6240655C-24F1-4E35-B211-3D73829FD3BB}" type="pres">
      <dgm:prSet presAssocID="{2F4F9ADA-28C7-4249-A6D3-D175E8B0F9EA}" presName="rootText" presStyleLbl="node3" presStyleIdx="4" presStyleCnt="12" custScaleX="120421">
        <dgm:presLayoutVars>
          <dgm:chPref val="3"/>
        </dgm:presLayoutVars>
      </dgm:prSet>
      <dgm:spPr/>
    </dgm:pt>
    <dgm:pt modelId="{0AFA4A84-D2BC-45AB-903D-E106477A4A6A}" type="pres">
      <dgm:prSet presAssocID="{2F4F9ADA-28C7-4249-A6D3-D175E8B0F9EA}" presName="rootConnector" presStyleLbl="node3" presStyleIdx="4" presStyleCnt="12"/>
      <dgm:spPr/>
    </dgm:pt>
    <dgm:pt modelId="{46C4BC4C-E08C-4B57-9849-2FBE44F116A9}" type="pres">
      <dgm:prSet presAssocID="{2F4F9ADA-28C7-4249-A6D3-D175E8B0F9EA}" presName="hierChild4" presStyleCnt="0"/>
      <dgm:spPr/>
    </dgm:pt>
    <dgm:pt modelId="{C4A853B2-055C-451F-9EE6-867AE3F2FB02}" type="pres">
      <dgm:prSet presAssocID="{2F4F9ADA-28C7-4249-A6D3-D175E8B0F9EA}" presName="hierChild5" presStyleCnt="0"/>
      <dgm:spPr/>
    </dgm:pt>
    <dgm:pt modelId="{6BE71733-E54E-4597-A711-20F16AFBDF28}" type="pres">
      <dgm:prSet presAssocID="{8D0ECCFC-5806-4D57-A972-68EC46FD9D0C}" presName="Name64" presStyleLbl="parChTrans1D3" presStyleIdx="5" presStyleCnt="12"/>
      <dgm:spPr/>
    </dgm:pt>
    <dgm:pt modelId="{E1E1CFBD-5AE3-4810-B620-F7742CA699EE}" type="pres">
      <dgm:prSet presAssocID="{B10D951F-556C-483F-9644-8710F98FD002}" presName="hierRoot2" presStyleCnt="0">
        <dgm:presLayoutVars>
          <dgm:hierBranch val="init"/>
        </dgm:presLayoutVars>
      </dgm:prSet>
      <dgm:spPr/>
    </dgm:pt>
    <dgm:pt modelId="{4BF5925C-7BF4-44B0-ADAC-63B0D6A13CA0}" type="pres">
      <dgm:prSet presAssocID="{B10D951F-556C-483F-9644-8710F98FD002}" presName="rootComposite" presStyleCnt="0"/>
      <dgm:spPr/>
    </dgm:pt>
    <dgm:pt modelId="{4C2E8606-F08C-42A7-BBE4-7A041743E7C6}" type="pres">
      <dgm:prSet presAssocID="{B10D951F-556C-483F-9644-8710F98FD002}" presName="rootText" presStyleLbl="node3" presStyleIdx="5" presStyleCnt="12" custScaleX="120421">
        <dgm:presLayoutVars>
          <dgm:chPref val="3"/>
        </dgm:presLayoutVars>
      </dgm:prSet>
      <dgm:spPr/>
    </dgm:pt>
    <dgm:pt modelId="{550B533D-1983-494E-973C-FA6B15C25D84}" type="pres">
      <dgm:prSet presAssocID="{B10D951F-556C-483F-9644-8710F98FD002}" presName="rootConnector" presStyleLbl="node3" presStyleIdx="5" presStyleCnt="12"/>
      <dgm:spPr/>
    </dgm:pt>
    <dgm:pt modelId="{BB9D900D-0759-46B1-ABE4-01E331203311}" type="pres">
      <dgm:prSet presAssocID="{B10D951F-556C-483F-9644-8710F98FD002}" presName="hierChild4" presStyleCnt="0"/>
      <dgm:spPr/>
    </dgm:pt>
    <dgm:pt modelId="{2EA3EA46-D057-4B54-9C41-6F07CC265563}" type="pres">
      <dgm:prSet presAssocID="{B10D951F-556C-483F-9644-8710F98FD002}" presName="hierChild5" presStyleCnt="0"/>
      <dgm:spPr/>
    </dgm:pt>
    <dgm:pt modelId="{67A68C97-C86A-4267-856C-9BFAAB30B7E4}" type="pres">
      <dgm:prSet presAssocID="{DE492F5E-CA7D-4696-B2D7-755C3EFBF0CA}" presName="Name64" presStyleLbl="parChTrans1D3" presStyleIdx="6" presStyleCnt="12"/>
      <dgm:spPr/>
    </dgm:pt>
    <dgm:pt modelId="{8BDD2815-6F2E-48CF-8102-CF50C6F97A5E}" type="pres">
      <dgm:prSet presAssocID="{229BCE68-33C0-4314-9DCA-46C4BC8701A1}" presName="hierRoot2" presStyleCnt="0">
        <dgm:presLayoutVars>
          <dgm:hierBranch val="init"/>
        </dgm:presLayoutVars>
      </dgm:prSet>
      <dgm:spPr/>
    </dgm:pt>
    <dgm:pt modelId="{589347D8-ECD9-476C-9517-A608E1CDF9DA}" type="pres">
      <dgm:prSet presAssocID="{229BCE68-33C0-4314-9DCA-46C4BC8701A1}" presName="rootComposite" presStyleCnt="0"/>
      <dgm:spPr/>
    </dgm:pt>
    <dgm:pt modelId="{E9C5D5D4-9D04-43A1-94B9-99E7B7C61A36}" type="pres">
      <dgm:prSet presAssocID="{229BCE68-33C0-4314-9DCA-46C4BC8701A1}" presName="rootText" presStyleLbl="node3" presStyleIdx="6" presStyleCnt="12" custScaleX="120421">
        <dgm:presLayoutVars>
          <dgm:chPref val="3"/>
        </dgm:presLayoutVars>
      </dgm:prSet>
      <dgm:spPr/>
    </dgm:pt>
    <dgm:pt modelId="{438F7B01-5373-4D76-8FD6-D836F62D0CF5}" type="pres">
      <dgm:prSet presAssocID="{229BCE68-33C0-4314-9DCA-46C4BC8701A1}" presName="rootConnector" presStyleLbl="node3" presStyleIdx="6" presStyleCnt="12"/>
      <dgm:spPr/>
    </dgm:pt>
    <dgm:pt modelId="{301C3368-C1ED-477F-B5F5-4E1831A0E62F}" type="pres">
      <dgm:prSet presAssocID="{229BCE68-33C0-4314-9DCA-46C4BC8701A1}" presName="hierChild4" presStyleCnt="0"/>
      <dgm:spPr/>
    </dgm:pt>
    <dgm:pt modelId="{63D864E4-0AAC-4C0B-A73E-C940D6B096DC}" type="pres">
      <dgm:prSet presAssocID="{229BCE68-33C0-4314-9DCA-46C4BC8701A1}" presName="hierChild5" presStyleCnt="0"/>
      <dgm:spPr/>
    </dgm:pt>
    <dgm:pt modelId="{64A0C8D8-3172-422A-BAEE-1EF3F84AE7A7}" type="pres">
      <dgm:prSet presAssocID="{516A9B34-2371-4278-80BB-966DFC3326D8}" presName="hierChild5" presStyleCnt="0"/>
      <dgm:spPr/>
    </dgm:pt>
    <dgm:pt modelId="{46839C8C-BAB1-4241-8C11-1974286310A2}" type="pres">
      <dgm:prSet presAssocID="{CFB0EB7D-DB63-4082-B2E8-90AA1A99D462}" presName="Name64" presStyleLbl="parChTrans1D2" presStyleIdx="1" presStyleCnt="7"/>
      <dgm:spPr/>
    </dgm:pt>
    <dgm:pt modelId="{A6312295-8D10-4657-BB1B-D2ABD432F6E0}" type="pres">
      <dgm:prSet presAssocID="{5A9648CD-6934-4694-B4DD-A30881B343C6}" presName="hierRoot2" presStyleCnt="0">
        <dgm:presLayoutVars>
          <dgm:hierBranch val="init"/>
        </dgm:presLayoutVars>
      </dgm:prSet>
      <dgm:spPr/>
    </dgm:pt>
    <dgm:pt modelId="{901784DF-E530-452E-95E5-6DEEFB8015D7}" type="pres">
      <dgm:prSet presAssocID="{5A9648CD-6934-4694-B4DD-A30881B343C6}" presName="rootComposite" presStyleCnt="0"/>
      <dgm:spPr/>
    </dgm:pt>
    <dgm:pt modelId="{D60B4B18-1A80-465D-A564-8DB846DFCC38}" type="pres">
      <dgm:prSet presAssocID="{5A9648CD-6934-4694-B4DD-A30881B343C6}" presName="rootText" presStyleLbl="node2" presStyleIdx="1" presStyleCnt="7" custScaleX="150527" custLinFactNeighborX="-26077">
        <dgm:presLayoutVars>
          <dgm:chPref val="3"/>
        </dgm:presLayoutVars>
      </dgm:prSet>
      <dgm:spPr/>
    </dgm:pt>
    <dgm:pt modelId="{4D7178E9-325D-4A4F-ABC4-2101AB938283}" type="pres">
      <dgm:prSet presAssocID="{5A9648CD-6934-4694-B4DD-A30881B343C6}" presName="rootConnector" presStyleLbl="node2" presStyleIdx="1" presStyleCnt="7"/>
      <dgm:spPr/>
    </dgm:pt>
    <dgm:pt modelId="{DCBF6771-D8A4-4211-9EA3-D1F36D085831}" type="pres">
      <dgm:prSet presAssocID="{5A9648CD-6934-4694-B4DD-A30881B343C6}" presName="hierChild4" presStyleCnt="0"/>
      <dgm:spPr/>
    </dgm:pt>
    <dgm:pt modelId="{1D9A843B-16AC-41DB-BB1F-E52145246971}" type="pres">
      <dgm:prSet presAssocID="{5A9648CD-6934-4694-B4DD-A30881B343C6}" presName="hierChild5" presStyleCnt="0"/>
      <dgm:spPr/>
    </dgm:pt>
    <dgm:pt modelId="{EF54D234-C581-4905-950C-54C658354553}" type="pres">
      <dgm:prSet presAssocID="{269B73B5-3070-42DB-B69A-10EDB6BA78F7}" presName="Name64" presStyleLbl="parChTrans1D2" presStyleIdx="2" presStyleCnt="7"/>
      <dgm:spPr/>
    </dgm:pt>
    <dgm:pt modelId="{22FD80C5-E321-4084-9472-2ADBBCC8C62E}" type="pres">
      <dgm:prSet presAssocID="{1965E9E0-966E-42EE-AAC6-3E15DFFB96AE}" presName="hierRoot2" presStyleCnt="0">
        <dgm:presLayoutVars>
          <dgm:hierBranch val="init"/>
        </dgm:presLayoutVars>
      </dgm:prSet>
      <dgm:spPr/>
    </dgm:pt>
    <dgm:pt modelId="{C3396111-CFBC-4CE0-8933-DC30BA163E53}" type="pres">
      <dgm:prSet presAssocID="{1965E9E0-966E-42EE-AAC6-3E15DFFB96AE}" presName="rootComposite" presStyleCnt="0"/>
      <dgm:spPr/>
    </dgm:pt>
    <dgm:pt modelId="{67CD5744-3543-4057-8752-2ECF44C11291}" type="pres">
      <dgm:prSet presAssocID="{1965E9E0-966E-42EE-AAC6-3E15DFFB96AE}" presName="rootText" presStyleLbl="node2" presStyleIdx="2" presStyleCnt="7" custScaleX="150527" custLinFactNeighborX="-26077">
        <dgm:presLayoutVars>
          <dgm:chPref val="3"/>
        </dgm:presLayoutVars>
      </dgm:prSet>
      <dgm:spPr/>
    </dgm:pt>
    <dgm:pt modelId="{0A1EE0FE-32DE-49D7-8C97-A6EFF34A0F81}" type="pres">
      <dgm:prSet presAssocID="{1965E9E0-966E-42EE-AAC6-3E15DFFB96AE}" presName="rootConnector" presStyleLbl="node2" presStyleIdx="2" presStyleCnt="7"/>
      <dgm:spPr/>
    </dgm:pt>
    <dgm:pt modelId="{2675466D-8F5F-4C46-991A-85647B789A70}" type="pres">
      <dgm:prSet presAssocID="{1965E9E0-966E-42EE-AAC6-3E15DFFB96AE}" presName="hierChild4" presStyleCnt="0"/>
      <dgm:spPr/>
    </dgm:pt>
    <dgm:pt modelId="{345AC7EE-4E3E-4454-B229-E8D4ED6ED6FA}" type="pres">
      <dgm:prSet presAssocID="{1965E9E0-966E-42EE-AAC6-3E15DFFB96AE}" presName="hierChild5" presStyleCnt="0"/>
      <dgm:spPr/>
    </dgm:pt>
    <dgm:pt modelId="{66D4B82C-0B17-45F6-A897-DEC1223952C3}" type="pres">
      <dgm:prSet presAssocID="{C575249F-29F4-4880-ACAA-B667DE95330D}" presName="Name64" presStyleLbl="parChTrans1D2" presStyleIdx="3" presStyleCnt="7"/>
      <dgm:spPr/>
    </dgm:pt>
    <dgm:pt modelId="{AFCD5754-6943-40FD-8CB8-ECE57E90E89D}" type="pres">
      <dgm:prSet presAssocID="{432EEC47-16B6-4297-AA87-C000CCC11841}" presName="hierRoot2" presStyleCnt="0">
        <dgm:presLayoutVars>
          <dgm:hierBranch val="init"/>
        </dgm:presLayoutVars>
      </dgm:prSet>
      <dgm:spPr/>
    </dgm:pt>
    <dgm:pt modelId="{CF76C183-C5BE-4AC9-A63C-68CAED3D2F5B}" type="pres">
      <dgm:prSet presAssocID="{432EEC47-16B6-4297-AA87-C000CCC11841}" presName="rootComposite" presStyleCnt="0"/>
      <dgm:spPr/>
    </dgm:pt>
    <dgm:pt modelId="{CD178ECB-E556-46E2-A04D-6E6D9CD1BA7B}" type="pres">
      <dgm:prSet presAssocID="{432EEC47-16B6-4297-AA87-C000CCC11841}" presName="rootText" presStyleLbl="node2" presStyleIdx="3" presStyleCnt="7" custScaleX="150527" custScaleY="98706" custLinFactNeighborX="-26077">
        <dgm:presLayoutVars>
          <dgm:chPref val="3"/>
        </dgm:presLayoutVars>
      </dgm:prSet>
      <dgm:spPr/>
    </dgm:pt>
    <dgm:pt modelId="{BFC7C2B9-1CEE-4AC4-AA6D-480BF2667EBC}" type="pres">
      <dgm:prSet presAssocID="{432EEC47-16B6-4297-AA87-C000CCC11841}" presName="rootConnector" presStyleLbl="node2" presStyleIdx="3" presStyleCnt="7"/>
      <dgm:spPr/>
    </dgm:pt>
    <dgm:pt modelId="{8D83DBB4-40F3-4E13-90B3-689FD1F29DE9}" type="pres">
      <dgm:prSet presAssocID="{432EEC47-16B6-4297-AA87-C000CCC11841}" presName="hierChild4" presStyleCnt="0"/>
      <dgm:spPr/>
    </dgm:pt>
    <dgm:pt modelId="{529F08DB-3C42-4756-91AF-9F9F5063F8D9}" type="pres">
      <dgm:prSet presAssocID="{432EEC47-16B6-4297-AA87-C000CCC11841}" presName="hierChild5" presStyleCnt="0"/>
      <dgm:spPr/>
    </dgm:pt>
    <dgm:pt modelId="{FF495028-7C0D-4F77-9CA1-C0B91ED62052}" type="pres">
      <dgm:prSet presAssocID="{2323566E-5583-46A0-982C-EBF9B824E45E}" presName="Name64" presStyleLbl="parChTrans1D2" presStyleIdx="4" presStyleCnt="7"/>
      <dgm:spPr/>
    </dgm:pt>
    <dgm:pt modelId="{A914DA5E-53A9-4C74-9615-570DE96AB6A4}" type="pres">
      <dgm:prSet presAssocID="{E1359F2F-6901-4956-BFAD-AB69A6C6C2FF}" presName="hierRoot2" presStyleCnt="0">
        <dgm:presLayoutVars>
          <dgm:hierBranch val="init"/>
        </dgm:presLayoutVars>
      </dgm:prSet>
      <dgm:spPr/>
    </dgm:pt>
    <dgm:pt modelId="{FB593DA1-387B-4025-9152-8A92A3FF6D73}" type="pres">
      <dgm:prSet presAssocID="{E1359F2F-6901-4956-BFAD-AB69A6C6C2FF}" presName="rootComposite" presStyleCnt="0"/>
      <dgm:spPr/>
    </dgm:pt>
    <dgm:pt modelId="{2DEB9C5E-1EC3-40B8-9C74-C8E5712E7A94}" type="pres">
      <dgm:prSet presAssocID="{E1359F2F-6901-4956-BFAD-AB69A6C6C2FF}" presName="rootText" presStyleLbl="node2" presStyleIdx="4" presStyleCnt="7" custScaleX="150527" custLinFactNeighborX="-26077">
        <dgm:presLayoutVars>
          <dgm:chPref val="3"/>
        </dgm:presLayoutVars>
      </dgm:prSet>
      <dgm:spPr/>
    </dgm:pt>
    <dgm:pt modelId="{130EB198-03FB-4C24-9A52-B0AE0C4CB49F}" type="pres">
      <dgm:prSet presAssocID="{E1359F2F-6901-4956-BFAD-AB69A6C6C2FF}" presName="rootConnector" presStyleLbl="node2" presStyleIdx="4" presStyleCnt="7"/>
      <dgm:spPr/>
    </dgm:pt>
    <dgm:pt modelId="{99D7596F-AA3E-482F-B5EC-11BB1A601879}" type="pres">
      <dgm:prSet presAssocID="{E1359F2F-6901-4956-BFAD-AB69A6C6C2FF}" presName="hierChild4" presStyleCnt="0"/>
      <dgm:spPr/>
    </dgm:pt>
    <dgm:pt modelId="{62EDAC2D-0F46-4B8A-B3DC-4AFA41863D54}" type="pres">
      <dgm:prSet presAssocID="{E1359F2F-6901-4956-BFAD-AB69A6C6C2FF}" presName="hierChild5" presStyleCnt="0"/>
      <dgm:spPr/>
    </dgm:pt>
    <dgm:pt modelId="{47EAAA52-646A-4203-8664-AE28AFA38D38}" type="pres">
      <dgm:prSet presAssocID="{ED706252-E780-4FF7-94BC-CD550D4A4011}" presName="Name64" presStyleLbl="parChTrans1D2" presStyleIdx="5" presStyleCnt="7"/>
      <dgm:spPr/>
    </dgm:pt>
    <dgm:pt modelId="{E41E4462-94B6-4EB4-A96F-B35B594ECA2E}" type="pres">
      <dgm:prSet presAssocID="{DDEA4150-AB78-4771-8ECB-04ECD6F45F20}" presName="hierRoot2" presStyleCnt="0">
        <dgm:presLayoutVars>
          <dgm:hierBranch val="init"/>
        </dgm:presLayoutVars>
      </dgm:prSet>
      <dgm:spPr/>
    </dgm:pt>
    <dgm:pt modelId="{BADE551D-2ABE-48EA-9787-10424F62DAD7}" type="pres">
      <dgm:prSet presAssocID="{DDEA4150-AB78-4771-8ECB-04ECD6F45F20}" presName="rootComposite" presStyleCnt="0"/>
      <dgm:spPr/>
    </dgm:pt>
    <dgm:pt modelId="{57A91830-8211-40D3-9169-041C8515D2CB}" type="pres">
      <dgm:prSet presAssocID="{DDEA4150-AB78-4771-8ECB-04ECD6F45F20}" presName="rootText" presStyleLbl="node2" presStyleIdx="5" presStyleCnt="7" custScaleX="150527" custLinFactNeighborX="-26077">
        <dgm:presLayoutVars>
          <dgm:chPref val="3"/>
        </dgm:presLayoutVars>
      </dgm:prSet>
      <dgm:spPr/>
    </dgm:pt>
    <dgm:pt modelId="{F8C09CEF-C702-4398-B5E4-215BCF92D826}" type="pres">
      <dgm:prSet presAssocID="{DDEA4150-AB78-4771-8ECB-04ECD6F45F20}" presName="rootConnector" presStyleLbl="node2" presStyleIdx="5" presStyleCnt="7"/>
      <dgm:spPr/>
    </dgm:pt>
    <dgm:pt modelId="{C99A0140-BD07-4180-8A5B-EF195A7E5F74}" type="pres">
      <dgm:prSet presAssocID="{DDEA4150-AB78-4771-8ECB-04ECD6F45F20}" presName="hierChild4" presStyleCnt="0"/>
      <dgm:spPr/>
    </dgm:pt>
    <dgm:pt modelId="{781386E1-9093-4D4D-9A96-C94CF2576AC8}" type="pres">
      <dgm:prSet presAssocID="{DDEA4150-AB78-4771-8ECB-04ECD6F45F20}" presName="hierChild5" presStyleCnt="0"/>
      <dgm:spPr/>
    </dgm:pt>
    <dgm:pt modelId="{AACA5FC9-EDBB-4B0C-BD89-6AE8B7F77370}" type="pres">
      <dgm:prSet presAssocID="{77966013-6307-4E02-9A61-E2D0D293A4A7}" presName="Name64" presStyleLbl="parChTrans1D2" presStyleIdx="6" presStyleCnt="7"/>
      <dgm:spPr/>
    </dgm:pt>
    <dgm:pt modelId="{A6731A67-3560-4673-9633-364C3338E017}" type="pres">
      <dgm:prSet presAssocID="{D0C61EAE-4C06-423E-989A-9A50C697E728}" presName="hierRoot2" presStyleCnt="0">
        <dgm:presLayoutVars>
          <dgm:hierBranch val="init"/>
        </dgm:presLayoutVars>
      </dgm:prSet>
      <dgm:spPr/>
    </dgm:pt>
    <dgm:pt modelId="{8A95E679-6A83-49E8-988C-850838B358A1}" type="pres">
      <dgm:prSet presAssocID="{D0C61EAE-4C06-423E-989A-9A50C697E728}" presName="rootComposite" presStyleCnt="0"/>
      <dgm:spPr/>
    </dgm:pt>
    <dgm:pt modelId="{F1B656CE-2AB4-4374-864F-EA26F309D473}" type="pres">
      <dgm:prSet presAssocID="{D0C61EAE-4C06-423E-989A-9A50C697E728}" presName="rootText" presStyleLbl="node2" presStyleIdx="6" presStyleCnt="7" custScaleX="150527" custLinFactNeighborX="-26077">
        <dgm:presLayoutVars>
          <dgm:chPref val="3"/>
        </dgm:presLayoutVars>
      </dgm:prSet>
      <dgm:spPr/>
    </dgm:pt>
    <dgm:pt modelId="{3C591A4F-29A0-4A04-A2E0-DE114DCD2A75}" type="pres">
      <dgm:prSet presAssocID="{D0C61EAE-4C06-423E-989A-9A50C697E728}" presName="rootConnector" presStyleLbl="node2" presStyleIdx="6" presStyleCnt="7"/>
      <dgm:spPr/>
    </dgm:pt>
    <dgm:pt modelId="{EF46B1B1-B2CB-4B7C-8220-7CD5D8592901}" type="pres">
      <dgm:prSet presAssocID="{D0C61EAE-4C06-423E-989A-9A50C697E728}" presName="hierChild4" presStyleCnt="0"/>
      <dgm:spPr/>
    </dgm:pt>
    <dgm:pt modelId="{8924EDAE-14E8-4325-B2DF-804DE36DD846}" type="pres">
      <dgm:prSet presAssocID="{6651B829-A855-4BE3-892E-B3A5A9F62C9F}" presName="Name64" presStyleLbl="parChTrans1D3" presStyleIdx="7" presStyleCnt="12"/>
      <dgm:spPr/>
    </dgm:pt>
    <dgm:pt modelId="{862E5D03-707A-4C1F-A8FA-503EEC819EFC}" type="pres">
      <dgm:prSet presAssocID="{F1100DC7-DC84-4AB5-9245-D077A8D8EE74}" presName="hierRoot2" presStyleCnt="0">
        <dgm:presLayoutVars>
          <dgm:hierBranch val="init"/>
        </dgm:presLayoutVars>
      </dgm:prSet>
      <dgm:spPr/>
    </dgm:pt>
    <dgm:pt modelId="{6C613B78-70C5-44B5-9E02-047DD66036DE}" type="pres">
      <dgm:prSet presAssocID="{F1100DC7-DC84-4AB5-9245-D077A8D8EE74}" presName="rootComposite" presStyleCnt="0"/>
      <dgm:spPr/>
    </dgm:pt>
    <dgm:pt modelId="{A0B4BD4B-20E7-4992-9754-F180C8DDA29C}" type="pres">
      <dgm:prSet presAssocID="{F1100DC7-DC84-4AB5-9245-D077A8D8EE74}" presName="rootText" presStyleLbl="node3" presStyleIdx="7" presStyleCnt="12" custScaleX="120421">
        <dgm:presLayoutVars>
          <dgm:chPref val="3"/>
        </dgm:presLayoutVars>
      </dgm:prSet>
      <dgm:spPr/>
    </dgm:pt>
    <dgm:pt modelId="{264571AE-B19E-4DAA-85C7-0C0E48FCC39F}" type="pres">
      <dgm:prSet presAssocID="{F1100DC7-DC84-4AB5-9245-D077A8D8EE74}" presName="rootConnector" presStyleLbl="node3" presStyleIdx="7" presStyleCnt="12"/>
      <dgm:spPr/>
    </dgm:pt>
    <dgm:pt modelId="{7E941BB6-ACE5-43C1-B165-A3A68D0E1CF3}" type="pres">
      <dgm:prSet presAssocID="{F1100DC7-DC84-4AB5-9245-D077A8D8EE74}" presName="hierChild4" presStyleCnt="0"/>
      <dgm:spPr/>
    </dgm:pt>
    <dgm:pt modelId="{0D7355F1-D30B-45D5-91DC-2A7F326E6550}" type="pres">
      <dgm:prSet presAssocID="{6ECDA525-7602-41F1-B782-4AF6A9F94328}" presName="Name64" presStyleLbl="parChTrans1D4" presStyleIdx="6" presStyleCnt="15"/>
      <dgm:spPr/>
    </dgm:pt>
    <dgm:pt modelId="{73B67B7C-81BB-4330-AE51-FD59EB3098F1}" type="pres">
      <dgm:prSet presAssocID="{B916D9F7-5552-4C31-B81D-5FBE1D7C6BEE}" presName="hierRoot2" presStyleCnt="0">
        <dgm:presLayoutVars>
          <dgm:hierBranch val="init"/>
        </dgm:presLayoutVars>
      </dgm:prSet>
      <dgm:spPr/>
    </dgm:pt>
    <dgm:pt modelId="{FE16E0BC-7295-4741-A3AE-67ECB788E784}" type="pres">
      <dgm:prSet presAssocID="{B916D9F7-5552-4C31-B81D-5FBE1D7C6BEE}" presName="rootComposite" presStyleCnt="0"/>
      <dgm:spPr/>
    </dgm:pt>
    <dgm:pt modelId="{F476D547-FCB0-4F5D-8F6C-276223445B5F}" type="pres">
      <dgm:prSet presAssocID="{B916D9F7-5552-4C31-B81D-5FBE1D7C6BEE}" presName="rootText" presStyleLbl="node4" presStyleIdx="6" presStyleCnt="15" custScaleX="120421" custLinFactNeighborX="19924">
        <dgm:presLayoutVars>
          <dgm:chPref val="3"/>
        </dgm:presLayoutVars>
      </dgm:prSet>
      <dgm:spPr/>
    </dgm:pt>
    <dgm:pt modelId="{D1FF48BB-E1A3-4334-97F5-8BBD09706AEA}" type="pres">
      <dgm:prSet presAssocID="{B916D9F7-5552-4C31-B81D-5FBE1D7C6BEE}" presName="rootConnector" presStyleLbl="node4" presStyleIdx="6" presStyleCnt="15"/>
      <dgm:spPr/>
    </dgm:pt>
    <dgm:pt modelId="{A84E7CA1-8FAB-4A68-BA43-0F321DEA75EA}" type="pres">
      <dgm:prSet presAssocID="{B916D9F7-5552-4C31-B81D-5FBE1D7C6BEE}" presName="hierChild4" presStyleCnt="0"/>
      <dgm:spPr/>
    </dgm:pt>
    <dgm:pt modelId="{A6420B13-AC8D-4B81-996C-3A33C89AA0BF}" type="pres">
      <dgm:prSet presAssocID="{B916D9F7-5552-4C31-B81D-5FBE1D7C6BEE}" presName="hierChild5" presStyleCnt="0"/>
      <dgm:spPr/>
    </dgm:pt>
    <dgm:pt modelId="{FA9440D0-C1B6-477B-BEB7-6D4B164D7E74}" type="pres">
      <dgm:prSet presAssocID="{935726BE-FF94-495F-A239-A003DCB987AD}" presName="Name64" presStyleLbl="parChTrans1D4" presStyleIdx="7" presStyleCnt="15"/>
      <dgm:spPr/>
    </dgm:pt>
    <dgm:pt modelId="{8C1C14CF-64EF-4C90-895C-0FBCF7DE26D6}" type="pres">
      <dgm:prSet presAssocID="{9719E844-93E5-46A2-A94A-D089A3759724}" presName="hierRoot2" presStyleCnt="0">
        <dgm:presLayoutVars>
          <dgm:hierBranch val="init"/>
        </dgm:presLayoutVars>
      </dgm:prSet>
      <dgm:spPr/>
    </dgm:pt>
    <dgm:pt modelId="{7CD15FFE-A761-4B41-AA7C-AF37F13E73CF}" type="pres">
      <dgm:prSet presAssocID="{9719E844-93E5-46A2-A94A-D089A3759724}" presName="rootComposite" presStyleCnt="0"/>
      <dgm:spPr/>
    </dgm:pt>
    <dgm:pt modelId="{65FC64F2-BF8C-4F50-9517-15A77A55C753}" type="pres">
      <dgm:prSet presAssocID="{9719E844-93E5-46A2-A94A-D089A3759724}" presName="rootText" presStyleLbl="node4" presStyleIdx="7" presStyleCnt="15" custScaleX="120421" custLinFactNeighborX="19924">
        <dgm:presLayoutVars>
          <dgm:chPref val="3"/>
        </dgm:presLayoutVars>
      </dgm:prSet>
      <dgm:spPr/>
    </dgm:pt>
    <dgm:pt modelId="{7D0D22B4-0B73-4621-87A9-BCA6E4D2710C}" type="pres">
      <dgm:prSet presAssocID="{9719E844-93E5-46A2-A94A-D089A3759724}" presName="rootConnector" presStyleLbl="node4" presStyleIdx="7" presStyleCnt="15"/>
      <dgm:spPr/>
    </dgm:pt>
    <dgm:pt modelId="{0BC9E09D-8E50-4938-B06B-F30C59D4E6D1}" type="pres">
      <dgm:prSet presAssocID="{9719E844-93E5-46A2-A94A-D089A3759724}" presName="hierChild4" presStyleCnt="0"/>
      <dgm:spPr/>
    </dgm:pt>
    <dgm:pt modelId="{FDDBC93E-9F91-47C8-B513-F7FB2B0D7659}" type="pres">
      <dgm:prSet presAssocID="{9719E844-93E5-46A2-A94A-D089A3759724}" presName="hierChild5" presStyleCnt="0"/>
      <dgm:spPr/>
    </dgm:pt>
    <dgm:pt modelId="{7880E159-9638-43CD-93B6-759180A7B481}" type="pres">
      <dgm:prSet presAssocID="{F1100DC7-DC84-4AB5-9245-D077A8D8EE74}" presName="hierChild5" presStyleCnt="0"/>
      <dgm:spPr/>
    </dgm:pt>
    <dgm:pt modelId="{E8C73ACB-1706-4C1C-B5D1-BB008E75F27E}" type="pres">
      <dgm:prSet presAssocID="{ABBA9E35-2EBA-4322-B312-ABB8DD4CDBEA}" presName="Name64" presStyleLbl="parChTrans1D3" presStyleIdx="8" presStyleCnt="12"/>
      <dgm:spPr/>
    </dgm:pt>
    <dgm:pt modelId="{D40D9191-AB7C-4B19-9731-5E064D0BC96E}" type="pres">
      <dgm:prSet presAssocID="{46EB969B-527E-4548-B616-0AAC27725DFE}" presName="hierRoot2" presStyleCnt="0">
        <dgm:presLayoutVars>
          <dgm:hierBranch val="init"/>
        </dgm:presLayoutVars>
      </dgm:prSet>
      <dgm:spPr/>
    </dgm:pt>
    <dgm:pt modelId="{1779E6AE-1262-42FF-8F15-09F84A6C449C}" type="pres">
      <dgm:prSet presAssocID="{46EB969B-527E-4548-B616-0AAC27725DFE}" presName="rootComposite" presStyleCnt="0"/>
      <dgm:spPr/>
    </dgm:pt>
    <dgm:pt modelId="{F52AEE5B-028D-4CB3-A11C-B95F7EAFC8A0}" type="pres">
      <dgm:prSet presAssocID="{46EB969B-527E-4548-B616-0AAC27725DFE}" presName="rootText" presStyleLbl="node3" presStyleIdx="8" presStyleCnt="12" custScaleX="120421">
        <dgm:presLayoutVars>
          <dgm:chPref val="3"/>
        </dgm:presLayoutVars>
      </dgm:prSet>
      <dgm:spPr/>
    </dgm:pt>
    <dgm:pt modelId="{5508916F-C5E8-4E38-BEFC-F1E0FB680986}" type="pres">
      <dgm:prSet presAssocID="{46EB969B-527E-4548-B616-0AAC27725DFE}" presName="rootConnector" presStyleLbl="node3" presStyleIdx="8" presStyleCnt="12"/>
      <dgm:spPr/>
    </dgm:pt>
    <dgm:pt modelId="{DCA6B61D-FAAF-4BFE-A56B-D92374E3C0BF}" type="pres">
      <dgm:prSet presAssocID="{46EB969B-527E-4548-B616-0AAC27725DFE}" presName="hierChild4" presStyleCnt="0"/>
      <dgm:spPr/>
    </dgm:pt>
    <dgm:pt modelId="{5567C275-C074-42B9-ADF3-A7FA51715BF3}" type="pres">
      <dgm:prSet presAssocID="{886B2584-546A-485D-A7B8-10B08EF5B1AD}" presName="Name64" presStyleLbl="parChTrans1D4" presStyleIdx="8" presStyleCnt="15"/>
      <dgm:spPr/>
    </dgm:pt>
    <dgm:pt modelId="{D6C0BDCC-5D26-4FB3-AE84-6BF88D351F7B}" type="pres">
      <dgm:prSet presAssocID="{41906512-F26F-44F7-AA07-17B7C6619324}" presName="hierRoot2" presStyleCnt="0">
        <dgm:presLayoutVars>
          <dgm:hierBranch val="init"/>
        </dgm:presLayoutVars>
      </dgm:prSet>
      <dgm:spPr/>
    </dgm:pt>
    <dgm:pt modelId="{0A9B7225-AE79-4F5E-A8C2-C974572A5012}" type="pres">
      <dgm:prSet presAssocID="{41906512-F26F-44F7-AA07-17B7C6619324}" presName="rootComposite" presStyleCnt="0"/>
      <dgm:spPr/>
    </dgm:pt>
    <dgm:pt modelId="{9177DB34-D7E0-4369-BF8A-FD82945369E0}" type="pres">
      <dgm:prSet presAssocID="{41906512-F26F-44F7-AA07-17B7C6619324}" presName="rootText" presStyleLbl="node4" presStyleIdx="8" presStyleCnt="15" custScaleX="120421" custLinFactNeighborX="19924">
        <dgm:presLayoutVars>
          <dgm:chPref val="3"/>
        </dgm:presLayoutVars>
      </dgm:prSet>
      <dgm:spPr/>
    </dgm:pt>
    <dgm:pt modelId="{3BE8F784-EC0F-412D-BA54-D10189E7210C}" type="pres">
      <dgm:prSet presAssocID="{41906512-F26F-44F7-AA07-17B7C6619324}" presName="rootConnector" presStyleLbl="node4" presStyleIdx="8" presStyleCnt="15"/>
      <dgm:spPr/>
    </dgm:pt>
    <dgm:pt modelId="{69062123-F8A1-4A01-977D-4CB4AF483E68}" type="pres">
      <dgm:prSet presAssocID="{41906512-F26F-44F7-AA07-17B7C6619324}" presName="hierChild4" presStyleCnt="0"/>
      <dgm:spPr/>
    </dgm:pt>
    <dgm:pt modelId="{AA3F0F19-6915-4AF1-A627-141A1F88948E}" type="pres">
      <dgm:prSet presAssocID="{41906512-F26F-44F7-AA07-17B7C6619324}" presName="hierChild5" presStyleCnt="0"/>
      <dgm:spPr/>
    </dgm:pt>
    <dgm:pt modelId="{FDBC43AC-52E5-417B-B3A4-E8C91D89678E}" type="pres">
      <dgm:prSet presAssocID="{FA6CE2B5-7F59-4A16-BD4B-FFCF978CFD22}" presName="Name64" presStyleLbl="parChTrans1D4" presStyleIdx="9" presStyleCnt="15"/>
      <dgm:spPr/>
    </dgm:pt>
    <dgm:pt modelId="{CDEE196B-4132-4071-9F33-C311B655FD6E}" type="pres">
      <dgm:prSet presAssocID="{DF401467-FD8F-4ED6-8BEB-2BD7F09DCC2F}" presName="hierRoot2" presStyleCnt="0">
        <dgm:presLayoutVars>
          <dgm:hierBranch val="init"/>
        </dgm:presLayoutVars>
      </dgm:prSet>
      <dgm:spPr/>
    </dgm:pt>
    <dgm:pt modelId="{C25780A0-9435-4599-BDD5-408DA1F31705}" type="pres">
      <dgm:prSet presAssocID="{DF401467-FD8F-4ED6-8BEB-2BD7F09DCC2F}" presName="rootComposite" presStyleCnt="0"/>
      <dgm:spPr/>
    </dgm:pt>
    <dgm:pt modelId="{6BD77F59-4EAB-45CC-9EBB-B146A63DE900}" type="pres">
      <dgm:prSet presAssocID="{DF401467-FD8F-4ED6-8BEB-2BD7F09DCC2F}" presName="rootText" presStyleLbl="node4" presStyleIdx="9" presStyleCnt="15" custScaleX="120421" custLinFactNeighborX="19924">
        <dgm:presLayoutVars>
          <dgm:chPref val="3"/>
        </dgm:presLayoutVars>
      </dgm:prSet>
      <dgm:spPr/>
    </dgm:pt>
    <dgm:pt modelId="{17D6B8CE-6EED-4F69-9A20-3F2681E868CF}" type="pres">
      <dgm:prSet presAssocID="{DF401467-FD8F-4ED6-8BEB-2BD7F09DCC2F}" presName="rootConnector" presStyleLbl="node4" presStyleIdx="9" presStyleCnt="15"/>
      <dgm:spPr/>
    </dgm:pt>
    <dgm:pt modelId="{4CF88655-A931-4621-BE32-AC538A48ADA3}" type="pres">
      <dgm:prSet presAssocID="{DF401467-FD8F-4ED6-8BEB-2BD7F09DCC2F}" presName="hierChild4" presStyleCnt="0"/>
      <dgm:spPr/>
    </dgm:pt>
    <dgm:pt modelId="{27DAF5CA-D92B-4D6F-BCF0-72FED9C0A2C1}" type="pres">
      <dgm:prSet presAssocID="{DF401467-FD8F-4ED6-8BEB-2BD7F09DCC2F}" presName="hierChild5" presStyleCnt="0"/>
      <dgm:spPr/>
    </dgm:pt>
    <dgm:pt modelId="{1319B2D1-C1B7-4301-B5A4-D2D32903C48A}" type="pres">
      <dgm:prSet presAssocID="{46EB969B-527E-4548-B616-0AAC27725DFE}" presName="hierChild5" presStyleCnt="0"/>
      <dgm:spPr/>
    </dgm:pt>
    <dgm:pt modelId="{C0FDADF7-9343-438E-A473-BE15D1B2E8B0}" type="pres">
      <dgm:prSet presAssocID="{ACD10464-6E4F-444D-BB8A-8917E8991FB5}" presName="Name64" presStyleLbl="parChTrans1D3" presStyleIdx="9" presStyleCnt="12"/>
      <dgm:spPr/>
    </dgm:pt>
    <dgm:pt modelId="{4989BFB8-38AF-4FB5-A82C-A23A3AA50DCA}" type="pres">
      <dgm:prSet presAssocID="{0AFFF2E1-DB98-46C7-93A6-8E46F5D6D16B}" presName="hierRoot2" presStyleCnt="0">
        <dgm:presLayoutVars>
          <dgm:hierBranch val="init"/>
        </dgm:presLayoutVars>
      </dgm:prSet>
      <dgm:spPr/>
    </dgm:pt>
    <dgm:pt modelId="{11081C42-B2A5-4060-835D-35F30F29A701}" type="pres">
      <dgm:prSet presAssocID="{0AFFF2E1-DB98-46C7-93A6-8E46F5D6D16B}" presName="rootComposite" presStyleCnt="0"/>
      <dgm:spPr/>
    </dgm:pt>
    <dgm:pt modelId="{9AC49FCB-CC61-4E3E-899D-FC1F06EE2A5D}" type="pres">
      <dgm:prSet presAssocID="{0AFFF2E1-DB98-46C7-93A6-8E46F5D6D16B}" presName="rootText" presStyleLbl="node3" presStyleIdx="9" presStyleCnt="12" custScaleX="120421">
        <dgm:presLayoutVars>
          <dgm:chPref val="3"/>
        </dgm:presLayoutVars>
      </dgm:prSet>
      <dgm:spPr/>
    </dgm:pt>
    <dgm:pt modelId="{DFB78FC3-7B66-42CA-B4B2-357757107EDB}" type="pres">
      <dgm:prSet presAssocID="{0AFFF2E1-DB98-46C7-93A6-8E46F5D6D16B}" presName="rootConnector" presStyleLbl="node3" presStyleIdx="9" presStyleCnt="12"/>
      <dgm:spPr/>
    </dgm:pt>
    <dgm:pt modelId="{E8CE82E3-0ABC-4DF8-B509-91F07E52F49B}" type="pres">
      <dgm:prSet presAssocID="{0AFFF2E1-DB98-46C7-93A6-8E46F5D6D16B}" presName="hierChild4" presStyleCnt="0"/>
      <dgm:spPr/>
    </dgm:pt>
    <dgm:pt modelId="{F8C6AFCA-4F46-4996-A939-674064A03846}" type="pres">
      <dgm:prSet presAssocID="{E713D4C1-E36D-4561-B7D8-6F927A21DBEF}" presName="Name64" presStyleLbl="parChTrans1D4" presStyleIdx="10" presStyleCnt="15"/>
      <dgm:spPr/>
    </dgm:pt>
    <dgm:pt modelId="{6C0D12D9-A81A-43F0-ACD2-4743AE1ED0F1}" type="pres">
      <dgm:prSet presAssocID="{14E472DB-0ED4-4AC9-A1F3-31CA5114C9A8}" presName="hierRoot2" presStyleCnt="0">
        <dgm:presLayoutVars>
          <dgm:hierBranch val="init"/>
        </dgm:presLayoutVars>
      </dgm:prSet>
      <dgm:spPr/>
    </dgm:pt>
    <dgm:pt modelId="{7163BC7F-27D7-4B29-B620-2538E4F8BB0F}" type="pres">
      <dgm:prSet presAssocID="{14E472DB-0ED4-4AC9-A1F3-31CA5114C9A8}" presName="rootComposite" presStyleCnt="0"/>
      <dgm:spPr/>
    </dgm:pt>
    <dgm:pt modelId="{3DEEE48F-5A1E-4F3E-B20C-92EE1915DFFA}" type="pres">
      <dgm:prSet presAssocID="{14E472DB-0ED4-4AC9-A1F3-31CA5114C9A8}" presName="rootText" presStyleLbl="node4" presStyleIdx="10" presStyleCnt="15" custScaleX="120421" custLinFactNeighborX="19924">
        <dgm:presLayoutVars>
          <dgm:chPref val="3"/>
        </dgm:presLayoutVars>
      </dgm:prSet>
      <dgm:spPr/>
    </dgm:pt>
    <dgm:pt modelId="{C29E544F-AFE0-4DFE-AAA9-5F104918D972}" type="pres">
      <dgm:prSet presAssocID="{14E472DB-0ED4-4AC9-A1F3-31CA5114C9A8}" presName="rootConnector" presStyleLbl="node4" presStyleIdx="10" presStyleCnt="15"/>
      <dgm:spPr/>
    </dgm:pt>
    <dgm:pt modelId="{75F6AD8E-FECE-418E-90B2-C86A74523B12}" type="pres">
      <dgm:prSet presAssocID="{14E472DB-0ED4-4AC9-A1F3-31CA5114C9A8}" presName="hierChild4" presStyleCnt="0"/>
      <dgm:spPr/>
    </dgm:pt>
    <dgm:pt modelId="{92B99CDF-BBC0-4502-973D-9AF3BA3BCE80}" type="pres">
      <dgm:prSet presAssocID="{14E472DB-0ED4-4AC9-A1F3-31CA5114C9A8}" presName="hierChild5" presStyleCnt="0"/>
      <dgm:spPr/>
    </dgm:pt>
    <dgm:pt modelId="{5D47B6C3-781E-4E3C-98FE-6D20402BF014}" type="pres">
      <dgm:prSet presAssocID="{CA6D36C1-793E-4018-A84C-510A54E13B76}" presName="Name64" presStyleLbl="parChTrans1D4" presStyleIdx="11" presStyleCnt="15"/>
      <dgm:spPr/>
    </dgm:pt>
    <dgm:pt modelId="{5379A6C4-494A-4082-8006-57B0C4034A18}" type="pres">
      <dgm:prSet presAssocID="{FAB98092-CD79-4EB8-ADE4-0B9048301223}" presName="hierRoot2" presStyleCnt="0">
        <dgm:presLayoutVars>
          <dgm:hierBranch val="init"/>
        </dgm:presLayoutVars>
      </dgm:prSet>
      <dgm:spPr/>
    </dgm:pt>
    <dgm:pt modelId="{89D10002-FBAA-444A-B6D6-C252B5084BB3}" type="pres">
      <dgm:prSet presAssocID="{FAB98092-CD79-4EB8-ADE4-0B9048301223}" presName="rootComposite" presStyleCnt="0"/>
      <dgm:spPr/>
    </dgm:pt>
    <dgm:pt modelId="{5C64367F-62E2-401D-B707-CC78A46C0DFE}" type="pres">
      <dgm:prSet presAssocID="{FAB98092-CD79-4EB8-ADE4-0B9048301223}" presName="rootText" presStyleLbl="node4" presStyleIdx="11" presStyleCnt="15" custScaleX="120421" custLinFactNeighborX="19924">
        <dgm:presLayoutVars>
          <dgm:chPref val="3"/>
        </dgm:presLayoutVars>
      </dgm:prSet>
      <dgm:spPr/>
    </dgm:pt>
    <dgm:pt modelId="{8FB9AC51-51D0-49EA-A5D9-DA3E3DBE142D}" type="pres">
      <dgm:prSet presAssocID="{FAB98092-CD79-4EB8-ADE4-0B9048301223}" presName="rootConnector" presStyleLbl="node4" presStyleIdx="11" presStyleCnt="15"/>
      <dgm:spPr/>
    </dgm:pt>
    <dgm:pt modelId="{79CBAA56-1DF3-449F-B357-79B076EB001A}" type="pres">
      <dgm:prSet presAssocID="{FAB98092-CD79-4EB8-ADE4-0B9048301223}" presName="hierChild4" presStyleCnt="0"/>
      <dgm:spPr/>
    </dgm:pt>
    <dgm:pt modelId="{B9543338-4A60-42B1-BBE4-3AF94C35CB95}" type="pres">
      <dgm:prSet presAssocID="{FAB98092-CD79-4EB8-ADE4-0B9048301223}" presName="hierChild5" presStyleCnt="0"/>
      <dgm:spPr/>
    </dgm:pt>
    <dgm:pt modelId="{C02E485D-895B-4DD2-8916-F3231BAC20D4}" type="pres">
      <dgm:prSet presAssocID="{0AFFF2E1-DB98-46C7-93A6-8E46F5D6D16B}" presName="hierChild5" presStyleCnt="0"/>
      <dgm:spPr/>
    </dgm:pt>
    <dgm:pt modelId="{7835AC18-4837-4C45-B5C8-B27DF6229578}" type="pres">
      <dgm:prSet presAssocID="{6EA5B7AE-2F62-4742-907B-BCF75D61B96C}" presName="Name64" presStyleLbl="parChTrans1D3" presStyleIdx="10" presStyleCnt="12"/>
      <dgm:spPr/>
    </dgm:pt>
    <dgm:pt modelId="{7BA04484-95A2-4248-ACD1-E621993DD8C2}" type="pres">
      <dgm:prSet presAssocID="{32875933-5C71-4A3A-9E48-E4AF232706EA}" presName="hierRoot2" presStyleCnt="0">
        <dgm:presLayoutVars>
          <dgm:hierBranch val="init"/>
        </dgm:presLayoutVars>
      </dgm:prSet>
      <dgm:spPr/>
    </dgm:pt>
    <dgm:pt modelId="{73CAC1FE-ED33-49E3-9C98-B0EF62F682EA}" type="pres">
      <dgm:prSet presAssocID="{32875933-5C71-4A3A-9E48-E4AF232706EA}" presName="rootComposite" presStyleCnt="0"/>
      <dgm:spPr/>
    </dgm:pt>
    <dgm:pt modelId="{71E90B76-1A38-4119-A64D-213DAC9A8A0D}" type="pres">
      <dgm:prSet presAssocID="{32875933-5C71-4A3A-9E48-E4AF232706EA}" presName="rootText" presStyleLbl="node3" presStyleIdx="10" presStyleCnt="12" custScaleX="120421">
        <dgm:presLayoutVars>
          <dgm:chPref val="3"/>
        </dgm:presLayoutVars>
      </dgm:prSet>
      <dgm:spPr/>
    </dgm:pt>
    <dgm:pt modelId="{7C61A969-4B12-4693-92D6-CE6DD9DF66AA}" type="pres">
      <dgm:prSet presAssocID="{32875933-5C71-4A3A-9E48-E4AF232706EA}" presName="rootConnector" presStyleLbl="node3" presStyleIdx="10" presStyleCnt="12"/>
      <dgm:spPr/>
    </dgm:pt>
    <dgm:pt modelId="{0128BAA2-8304-45D2-8562-A490D0594DD8}" type="pres">
      <dgm:prSet presAssocID="{32875933-5C71-4A3A-9E48-E4AF232706EA}" presName="hierChild4" presStyleCnt="0"/>
      <dgm:spPr/>
    </dgm:pt>
    <dgm:pt modelId="{1293596E-1BDE-4487-A66C-C8731D5E6DD7}" type="pres">
      <dgm:prSet presAssocID="{84A7E4B1-64BD-4383-A3D1-AEB86DF47C33}" presName="Name64" presStyleLbl="parChTrans1D4" presStyleIdx="12" presStyleCnt="15"/>
      <dgm:spPr/>
    </dgm:pt>
    <dgm:pt modelId="{3F56D69B-4FB9-4283-947A-DF9BFA7A3D16}" type="pres">
      <dgm:prSet presAssocID="{B7E6721E-127D-4272-95DA-DB2864BEC079}" presName="hierRoot2" presStyleCnt="0">
        <dgm:presLayoutVars>
          <dgm:hierBranch val="init"/>
        </dgm:presLayoutVars>
      </dgm:prSet>
      <dgm:spPr/>
    </dgm:pt>
    <dgm:pt modelId="{23518DAD-1154-4E4D-AB6E-1EA942E6AF6B}" type="pres">
      <dgm:prSet presAssocID="{B7E6721E-127D-4272-95DA-DB2864BEC079}" presName="rootComposite" presStyleCnt="0"/>
      <dgm:spPr/>
    </dgm:pt>
    <dgm:pt modelId="{5294EF99-755B-4076-A79F-9DD9A61EA0BF}" type="pres">
      <dgm:prSet presAssocID="{B7E6721E-127D-4272-95DA-DB2864BEC079}" presName="rootText" presStyleLbl="node4" presStyleIdx="12" presStyleCnt="15" custScaleX="120421" custLinFactNeighborX="19924">
        <dgm:presLayoutVars>
          <dgm:chPref val="3"/>
        </dgm:presLayoutVars>
      </dgm:prSet>
      <dgm:spPr/>
    </dgm:pt>
    <dgm:pt modelId="{5B23FD7E-1FDB-43AD-8BF4-8EF23F42355A}" type="pres">
      <dgm:prSet presAssocID="{B7E6721E-127D-4272-95DA-DB2864BEC079}" presName="rootConnector" presStyleLbl="node4" presStyleIdx="12" presStyleCnt="15"/>
      <dgm:spPr/>
    </dgm:pt>
    <dgm:pt modelId="{566B49CB-4533-4D78-9AA2-22D91E018419}" type="pres">
      <dgm:prSet presAssocID="{B7E6721E-127D-4272-95DA-DB2864BEC079}" presName="hierChild4" presStyleCnt="0"/>
      <dgm:spPr/>
    </dgm:pt>
    <dgm:pt modelId="{2F5849E0-5B0E-492A-828D-DAC09047AA36}" type="pres">
      <dgm:prSet presAssocID="{B7E6721E-127D-4272-95DA-DB2864BEC079}" presName="hierChild5" presStyleCnt="0"/>
      <dgm:spPr/>
    </dgm:pt>
    <dgm:pt modelId="{1C7D3FA5-160E-4E3F-B8AC-6D87EC3322BE}" type="pres">
      <dgm:prSet presAssocID="{32875933-5C71-4A3A-9E48-E4AF232706EA}" presName="hierChild5" presStyleCnt="0"/>
      <dgm:spPr/>
    </dgm:pt>
    <dgm:pt modelId="{0501C51D-AE58-4080-9484-A3513DEB3A89}" type="pres">
      <dgm:prSet presAssocID="{64DC04BA-2A43-41B3-8C2D-F688EEE1CB66}" presName="Name64" presStyleLbl="parChTrans1D3" presStyleIdx="11" presStyleCnt="12"/>
      <dgm:spPr/>
    </dgm:pt>
    <dgm:pt modelId="{11BF1774-9714-469C-933A-E17B228DE0A0}" type="pres">
      <dgm:prSet presAssocID="{2D9E9DA5-1CE1-4DD4-9F30-E3CE603C59E0}" presName="hierRoot2" presStyleCnt="0">
        <dgm:presLayoutVars>
          <dgm:hierBranch val="init"/>
        </dgm:presLayoutVars>
      </dgm:prSet>
      <dgm:spPr/>
    </dgm:pt>
    <dgm:pt modelId="{7FF3FA7E-D478-4C9A-923B-E313513808D5}" type="pres">
      <dgm:prSet presAssocID="{2D9E9DA5-1CE1-4DD4-9F30-E3CE603C59E0}" presName="rootComposite" presStyleCnt="0"/>
      <dgm:spPr/>
    </dgm:pt>
    <dgm:pt modelId="{E2961946-6C11-4718-8346-7BE5DABE073E}" type="pres">
      <dgm:prSet presAssocID="{2D9E9DA5-1CE1-4DD4-9F30-E3CE603C59E0}" presName="rootText" presStyleLbl="node3" presStyleIdx="11" presStyleCnt="12" custScaleX="120421">
        <dgm:presLayoutVars>
          <dgm:chPref val="3"/>
        </dgm:presLayoutVars>
      </dgm:prSet>
      <dgm:spPr/>
    </dgm:pt>
    <dgm:pt modelId="{B2460941-B6B1-407E-9D07-86913D898A93}" type="pres">
      <dgm:prSet presAssocID="{2D9E9DA5-1CE1-4DD4-9F30-E3CE603C59E0}" presName="rootConnector" presStyleLbl="node3" presStyleIdx="11" presStyleCnt="12"/>
      <dgm:spPr/>
    </dgm:pt>
    <dgm:pt modelId="{9DB1659C-DA25-4EA2-AB07-EBA3F5947668}" type="pres">
      <dgm:prSet presAssocID="{2D9E9DA5-1CE1-4DD4-9F30-E3CE603C59E0}" presName="hierChild4" presStyleCnt="0"/>
      <dgm:spPr/>
    </dgm:pt>
    <dgm:pt modelId="{3C1C56DC-663F-481B-922B-6F076B0F6C5A}" type="pres">
      <dgm:prSet presAssocID="{D8FF3B99-5C7E-4425-B40A-25D7DFC618B2}" presName="Name64" presStyleLbl="parChTrans1D4" presStyleIdx="13" presStyleCnt="15"/>
      <dgm:spPr/>
    </dgm:pt>
    <dgm:pt modelId="{A1CA3E40-1B78-4E97-B11B-C57C29193110}" type="pres">
      <dgm:prSet presAssocID="{53186CF3-6B90-4150-BF3E-5D05DCD7B9AB}" presName="hierRoot2" presStyleCnt="0">
        <dgm:presLayoutVars>
          <dgm:hierBranch val="init"/>
        </dgm:presLayoutVars>
      </dgm:prSet>
      <dgm:spPr/>
    </dgm:pt>
    <dgm:pt modelId="{EB63F6C5-79A0-40F3-8E0F-8C5DF7108877}" type="pres">
      <dgm:prSet presAssocID="{53186CF3-6B90-4150-BF3E-5D05DCD7B9AB}" presName="rootComposite" presStyleCnt="0"/>
      <dgm:spPr/>
    </dgm:pt>
    <dgm:pt modelId="{0D371997-C204-4057-93F7-D1F53A3366F1}" type="pres">
      <dgm:prSet presAssocID="{53186CF3-6B90-4150-BF3E-5D05DCD7B9AB}" presName="rootText" presStyleLbl="node4" presStyleIdx="13" presStyleCnt="15" custScaleX="120421" custLinFactNeighborX="19924">
        <dgm:presLayoutVars>
          <dgm:chPref val="3"/>
        </dgm:presLayoutVars>
      </dgm:prSet>
      <dgm:spPr/>
    </dgm:pt>
    <dgm:pt modelId="{A8554EC8-8FC5-420E-AFD7-E5EC7AE594C3}" type="pres">
      <dgm:prSet presAssocID="{53186CF3-6B90-4150-BF3E-5D05DCD7B9AB}" presName="rootConnector" presStyleLbl="node4" presStyleIdx="13" presStyleCnt="15"/>
      <dgm:spPr/>
    </dgm:pt>
    <dgm:pt modelId="{63913897-FCB7-4DDF-BB91-EDFDD7EB2BF6}" type="pres">
      <dgm:prSet presAssocID="{53186CF3-6B90-4150-BF3E-5D05DCD7B9AB}" presName="hierChild4" presStyleCnt="0"/>
      <dgm:spPr/>
    </dgm:pt>
    <dgm:pt modelId="{A8D74BBA-09D6-44A6-A160-39409081E5C1}" type="pres">
      <dgm:prSet presAssocID="{53186CF3-6B90-4150-BF3E-5D05DCD7B9AB}" presName="hierChild5" presStyleCnt="0"/>
      <dgm:spPr/>
    </dgm:pt>
    <dgm:pt modelId="{A6907BB3-A32E-4558-98CB-94634154A5DC}" type="pres">
      <dgm:prSet presAssocID="{C458DCA9-8572-475B-B487-1784642E9D2C}" presName="Name64" presStyleLbl="parChTrans1D4" presStyleIdx="14" presStyleCnt="15"/>
      <dgm:spPr/>
    </dgm:pt>
    <dgm:pt modelId="{F231FC80-6F1B-48B9-8E65-72E902554C29}" type="pres">
      <dgm:prSet presAssocID="{7F273E3A-4DD1-488A-913A-B4757471A046}" presName="hierRoot2" presStyleCnt="0">
        <dgm:presLayoutVars>
          <dgm:hierBranch val="init"/>
        </dgm:presLayoutVars>
      </dgm:prSet>
      <dgm:spPr/>
    </dgm:pt>
    <dgm:pt modelId="{2478B6CB-AFC5-4BBC-83D1-7847922E396D}" type="pres">
      <dgm:prSet presAssocID="{7F273E3A-4DD1-488A-913A-B4757471A046}" presName="rootComposite" presStyleCnt="0"/>
      <dgm:spPr/>
    </dgm:pt>
    <dgm:pt modelId="{AFE7A92D-0BB9-47F0-8458-9C6BE8144154}" type="pres">
      <dgm:prSet presAssocID="{7F273E3A-4DD1-488A-913A-B4757471A046}" presName="rootText" presStyleLbl="node4" presStyleIdx="14" presStyleCnt="15" custScaleX="120421" custLinFactNeighborX="19924">
        <dgm:presLayoutVars>
          <dgm:chPref val="3"/>
        </dgm:presLayoutVars>
      </dgm:prSet>
      <dgm:spPr/>
    </dgm:pt>
    <dgm:pt modelId="{6E1E5685-F456-48D0-84EC-01775AB4B10E}" type="pres">
      <dgm:prSet presAssocID="{7F273E3A-4DD1-488A-913A-B4757471A046}" presName="rootConnector" presStyleLbl="node4" presStyleIdx="14" presStyleCnt="15"/>
      <dgm:spPr/>
    </dgm:pt>
    <dgm:pt modelId="{D98D2BE5-860E-4BF0-8704-727D6A558ACC}" type="pres">
      <dgm:prSet presAssocID="{7F273E3A-4DD1-488A-913A-B4757471A046}" presName="hierChild4" presStyleCnt="0"/>
      <dgm:spPr/>
    </dgm:pt>
    <dgm:pt modelId="{AED996D2-CB80-42BF-9295-440A0B9180AA}" type="pres">
      <dgm:prSet presAssocID="{7F273E3A-4DD1-488A-913A-B4757471A046}" presName="hierChild5" presStyleCnt="0"/>
      <dgm:spPr/>
    </dgm:pt>
    <dgm:pt modelId="{C767D97E-4078-49CB-8F38-7E20829B31F1}" type="pres">
      <dgm:prSet presAssocID="{2D9E9DA5-1CE1-4DD4-9F30-E3CE603C59E0}" presName="hierChild5" presStyleCnt="0"/>
      <dgm:spPr/>
    </dgm:pt>
    <dgm:pt modelId="{F947586B-E1B0-43D7-AB16-5AAF31348AAA}" type="pres">
      <dgm:prSet presAssocID="{D0C61EAE-4C06-423E-989A-9A50C697E728}" presName="hierChild5" presStyleCnt="0"/>
      <dgm:spPr/>
    </dgm:pt>
    <dgm:pt modelId="{7732D95C-3524-4CF1-897A-AFE32A2193A4}" type="pres">
      <dgm:prSet presAssocID="{D6C33F29-09A1-405E-B892-F51099DDBB27}" presName="hierChild3" presStyleCnt="0"/>
      <dgm:spPr/>
    </dgm:pt>
  </dgm:ptLst>
  <dgm:cxnLst>
    <dgm:cxn modelId="{B4588300-4ADA-411A-97D5-A7E206F5CDB8}" type="presOf" srcId="{935726BE-FF94-495F-A239-A003DCB987AD}" destId="{FA9440D0-C1B6-477B-BEB7-6D4B164D7E74}" srcOrd="0" destOrd="0" presId="urn:microsoft.com/office/officeart/2009/3/layout/HorizontalOrganizationChart"/>
    <dgm:cxn modelId="{0F932601-538B-4BD7-9EB5-0AF4FC4722FC}" type="presOf" srcId="{2D9E9DA5-1CE1-4DD4-9F30-E3CE603C59E0}" destId="{E2961946-6C11-4718-8346-7BE5DABE073E}" srcOrd="0" destOrd="0" presId="urn:microsoft.com/office/officeart/2009/3/layout/HorizontalOrganizationChart"/>
    <dgm:cxn modelId="{0F78F001-5C3D-4C1C-AF2E-A09DFFD96876}" srcId="{5241FD3B-287C-4B0A-8B80-934E39141445}" destId="{EDF9734A-69B8-4C55-BD67-19D3D995BC78}" srcOrd="1" destOrd="0" parTransId="{9AF28708-0FF8-4590-A09A-AABDE31A91F1}" sibTransId="{D5207F83-A1AA-4790-BBF2-F189A58CC107}"/>
    <dgm:cxn modelId="{1345D502-8BBC-4622-84E8-CB978363A3F8}" type="presOf" srcId="{DE492F5E-CA7D-4696-B2D7-755C3EFBF0CA}" destId="{67A68C97-C86A-4267-856C-9BFAAB30B7E4}" srcOrd="0" destOrd="0" presId="urn:microsoft.com/office/officeart/2009/3/layout/HorizontalOrganizationChart"/>
    <dgm:cxn modelId="{3EF66503-F072-4275-8BEB-DA7FE23C1258}" srcId="{D6C33F29-09A1-405E-B892-F51099DDBB27}" destId="{E1359F2F-6901-4956-BFAD-AB69A6C6C2FF}" srcOrd="4" destOrd="0" parTransId="{2323566E-5583-46A0-982C-EBF9B824E45E}" sibTransId="{90FF9EE5-A173-4F13-8400-D45B66316157}"/>
    <dgm:cxn modelId="{112BBF04-DC68-4A6F-805E-72CF104B8BE9}" srcId="{0AFFF2E1-DB98-46C7-93A6-8E46F5D6D16B}" destId="{FAB98092-CD79-4EB8-ADE4-0B9048301223}" srcOrd="1" destOrd="0" parTransId="{CA6D36C1-793E-4018-A84C-510A54E13B76}" sibTransId="{7669DBA8-4F30-4361-9665-AFFE592BC9FA}"/>
    <dgm:cxn modelId="{BB9C3405-54E8-4592-B25B-C138EA3745C4}" type="presOf" srcId="{C458DCA9-8572-475B-B487-1784642E9D2C}" destId="{A6907BB3-A32E-4558-98CB-94634154A5DC}" srcOrd="0" destOrd="0" presId="urn:microsoft.com/office/officeart/2009/3/layout/HorizontalOrganizationChart"/>
    <dgm:cxn modelId="{3FB51E08-E6B9-4DB3-B4A9-3DBFF726D6DE}" type="presOf" srcId="{D0C61EAE-4C06-423E-989A-9A50C697E728}" destId="{3C591A4F-29A0-4A04-A2E0-DE114DCD2A75}" srcOrd="1" destOrd="0" presId="urn:microsoft.com/office/officeart/2009/3/layout/HorizontalOrganizationChart"/>
    <dgm:cxn modelId="{BDA5660C-C165-4715-BED5-607E70760EBF}" type="presOf" srcId="{D6C33F29-09A1-405E-B892-F51099DDBB27}" destId="{6BADB152-3884-4CD7-9466-EDDCC0911129}" srcOrd="0" destOrd="0" presId="urn:microsoft.com/office/officeart/2009/3/layout/HorizontalOrganizationChart"/>
    <dgm:cxn modelId="{D8ED080D-F906-4326-9F01-C8358C84A708}" type="presOf" srcId="{F1100DC7-DC84-4AB5-9245-D077A8D8EE74}" destId="{264571AE-B19E-4DAA-85C7-0C0E48FCC39F}" srcOrd="1" destOrd="0" presId="urn:microsoft.com/office/officeart/2009/3/layout/HorizontalOrganizationChart"/>
    <dgm:cxn modelId="{DED5F710-BB9B-403E-8EB1-DEDB0CC8436A}" type="presOf" srcId="{462DD0A0-BB83-4BC2-9132-0B887936E393}" destId="{A676D23B-5E48-4FD4-964C-D4687C4C2105}" srcOrd="0" destOrd="0" presId="urn:microsoft.com/office/officeart/2009/3/layout/HorizontalOrganizationChart"/>
    <dgm:cxn modelId="{45E73811-E99D-4ECA-9CD1-C5830AAA6AEB}" type="presOf" srcId="{14E472DB-0ED4-4AC9-A1F3-31CA5114C9A8}" destId="{C29E544F-AFE0-4DFE-AAA9-5F104918D972}" srcOrd="1" destOrd="0" presId="urn:microsoft.com/office/officeart/2009/3/layout/HorizontalOrganizationChart"/>
    <dgm:cxn modelId="{73565213-04C2-4AC2-A157-2559D211D08E}" type="presOf" srcId="{269B73B5-3070-42DB-B69A-10EDB6BA78F7}" destId="{EF54D234-C581-4905-950C-54C658354553}" srcOrd="0" destOrd="0" presId="urn:microsoft.com/office/officeart/2009/3/layout/HorizontalOrganizationChart"/>
    <dgm:cxn modelId="{AD09E813-2B04-4262-9BF3-C0DD2E480013}" type="presOf" srcId="{4940B495-F376-491B-B14E-D1726BEE570E}" destId="{AC1448DD-724B-4EDB-AFF2-8874314FA8A8}" srcOrd="0" destOrd="0" presId="urn:microsoft.com/office/officeart/2009/3/layout/HorizontalOrganizationChart"/>
    <dgm:cxn modelId="{9A458D14-2D58-407C-9B3D-B6F021664E77}" type="presOf" srcId="{46EB969B-527E-4548-B616-0AAC27725DFE}" destId="{5508916F-C5E8-4E38-BEFC-F1E0FB680986}" srcOrd="1" destOrd="0" presId="urn:microsoft.com/office/officeart/2009/3/layout/HorizontalOrganizationChart"/>
    <dgm:cxn modelId="{8396C116-A46D-4CC5-91A4-B2CE8DDD14E6}" type="presOf" srcId="{DF401467-FD8F-4ED6-8BEB-2BD7F09DCC2F}" destId="{17D6B8CE-6EED-4F69-9A20-3F2681E868CF}" srcOrd="1" destOrd="0" presId="urn:microsoft.com/office/officeart/2009/3/layout/HorizontalOrganizationChart"/>
    <dgm:cxn modelId="{88BDEC16-8A1B-48A8-92B4-4D7ECB621D71}" type="presOf" srcId="{9934723F-40C7-45F0-A2C6-115F0B532DEB}" destId="{35C86067-B0F1-44C6-A45D-05BE1077F77D}" srcOrd="1" destOrd="0" presId="urn:microsoft.com/office/officeart/2009/3/layout/HorizontalOrganizationChart"/>
    <dgm:cxn modelId="{9A780C1E-1B82-4AD1-BB7E-B3364C1BACA5}" srcId="{462DD0A0-BB83-4BC2-9132-0B887936E393}" destId="{D657A370-EB91-4081-AEF7-99883321A21A}" srcOrd="0" destOrd="0" parTransId="{7CDC2673-7B9C-44C8-ABB7-204F788DC93C}" sibTransId="{5A3C6157-F52F-4D27-AFC8-590EB8119B3C}"/>
    <dgm:cxn modelId="{01D99920-1D7E-4885-8A09-1BD67A433DD0}" type="presOf" srcId="{32875933-5C71-4A3A-9E48-E4AF232706EA}" destId="{71E90B76-1A38-4119-A64D-213DAC9A8A0D}" srcOrd="0" destOrd="0" presId="urn:microsoft.com/office/officeart/2009/3/layout/HorizontalOrganizationChart"/>
    <dgm:cxn modelId="{03F68F21-70E0-47E3-B5B3-CD8E0C36F085}" type="presOf" srcId="{E1359F2F-6901-4956-BFAD-AB69A6C6C2FF}" destId="{130EB198-03FB-4C24-9A52-B0AE0C4CB49F}" srcOrd="1" destOrd="0" presId="urn:microsoft.com/office/officeart/2009/3/layout/HorizontalOrganizationChart"/>
    <dgm:cxn modelId="{B33D7C23-3497-4929-BD97-DC4F7AB42C20}" type="presOf" srcId="{6ECDA525-7602-41F1-B782-4AF6A9F94328}" destId="{0D7355F1-D30B-45D5-91DC-2A7F326E6550}" srcOrd="0" destOrd="0" presId="urn:microsoft.com/office/officeart/2009/3/layout/HorizontalOrganizationChart"/>
    <dgm:cxn modelId="{B2263424-F5D6-456D-BF9A-F42B83D731C6}" type="presOf" srcId="{DDEA4150-AB78-4771-8ECB-04ECD6F45F20}" destId="{F8C09CEF-C702-4398-B5E4-215BCF92D826}" srcOrd="1" destOrd="0" presId="urn:microsoft.com/office/officeart/2009/3/layout/HorizontalOrganizationChart"/>
    <dgm:cxn modelId="{8B19C125-EFC5-4A42-9C08-779B0ED6F67B}" type="presOf" srcId="{16A8D178-B19A-4660-AF30-D27BD01EF322}" destId="{F514BDD0-2032-4BAD-B251-CE622AAD53AD}" srcOrd="0" destOrd="0" presId="urn:microsoft.com/office/officeart/2009/3/layout/HorizontalOrganizationChart"/>
    <dgm:cxn modelId="{FD2CC226-6114-47F4-9210-5183716A72F6}" type="presOf" srcId="{B10D951F-556C-483F-9644-8710F98FD002}" destId="{4C2E8606-F08C-42A7-BBE4-7A041743E7C6}" srcOrd="0" destOrd="0" presId="urn:microsoft.com/office/officeart/2009/3/layout/HorizontalOrganizationChart"/>
    <dgm:cxn modelId="{7FAD1D27-E40A-4E27-BE28-59B7AD8EFF57}" type="presOf" srcId="{64DC04BA-2A43-41B3-8C2D-F688EEE1CB66}" destId="{0501C51D-AE58-4080-9484-A3513DEB3A89}" srcOrd="0" destOrd="0" presId="urn:microsoft.com/office/officeart/2009/3/layout/HorizontalOrganizationChart"/>
    <dgm:cxn modelId="{DED0232A-FCE5-4C7F-AC8B-B98BE75691A3}" srcId="{516A9B34-2371-4278-80BB-966DFC3326D8}" destId="{229BCE68-33C0-4314-9DCA-46C4BC8701A1}" srcOrd="6" destOrd="0" parTransId="{DE492F5E-CA7D-4696-B2D7-755C3EFBF0CA}" sibTransId="{6E35EA11-C8C0-4980-815C-5592923C811D}"/>
    <dgm:cxn modelId="{493E4B2A-63AE-4FBC-A525-A92BC852D87B}" type="presOf" srcId="{0AFFF2E1-DB98-46C7-93A6-8E46F5D6D16B}" destId="{9AC49FCB-CC61-4E3E-899D-FC1F06EE2A5D}" srcOrd="0" destOrd="0" presId="urn:microsoft.com/office/officeart/2009/3/layout/HorizontalOrganizationChart"/>
    <dgm:cxn modelId="{DB03382B-0139-44E0-A16D-5ECC40879E1F}" type="presOf" srcId="{8D0ECCFC-5806-4D57-A972-68EC46FD9D0C}" destId="{6BE71733-E54E-4597-A711-20F16AFBDF28}" srcOrd="0" destOrd="0" presId="urn:microsoft.com/office/officeart/2009/3/layout/HorizontalOrganizationChart"/>
    <dgm:cxn modelId="{40976A2B-F7C7-4CD8-AA02-65DBF65617CC}" type="presOf" srcId="{E1359F2F-6901-4956-BFAD-AB69A6C6C2FF}" destId="{2DEB9C5E-1EC3-40B8-9C74-C8E5712E7A94}" srcOrd="0" destOrd="0" presId="urn:microsoft.com/office/officeart/2009/3/layout/HorizontalOrganizationChart"/>
    <dgm:cxn modelId="{54291B2C-9CB7-4BD8-8B2D-8F1940A08B3C}" srcId="{D6C33F29-09A1-405E-B892-F51099DDBB27}" destId="{5A9648CD-6934-4694-B4DD-A30881B343C6}" srcOrd="1" destOrd="0" parTransId="{CFB0EB7D-DB63-4082-B2E8-90AA1A99D462}" sibTransId="{A656C120-277C-45EC-B3E6-554B15028D1D}"/>
    <dgm:cxn modelId="{B7D48B2F-DF8F-4D42-88E1-52877E160251}" srcId="{D0C61EAE-4C06-423E-989A-9A50C697E728}" destId="{46EB969B-527E-4548-B616-0AAC27725DFE}" srcOrd="1" destOrd="0" parTransId="{ABBA9E35-2EBA-4322-B312-ABB8DD4CDBEA}" sibTransId="{2024F5E9-D671-4CA0-A58E-3457D7E76278}"/>
    <dgm:cxn modelId="{85859831-025B-4004-A1E9-909EAD08A695}" type="presOf" srcId="{B10D951F-556C-483F-9644-8710F98FD002}" destId="{550B533D-1983-494E-973C-FA6B15C25D84}" srcOrd="1" destOrd="0" presId="urn:microsoft.com/office/officeart/2009/3/layout/HorizontalOrganizationChart"/>
    <dgm:cxn modelId="{366E8634-BDC0-4F2E-8E52-4FD32439CCBD}" type="presOf" srcId="{0AFFF2E1-DB98-46C7-93A6-8E46F5D6D16B}" destId="{DFB78FC3-7B66-42CA-B4B2-357757107EDB}" srcOrd="1" destOrd="0" presId="urn:microsoft.com/office/officeart/2009/3/layout/HorizontalOrganizationChart"/>
    <dgm:cxn modelId="{15085636-F56C-42A8-8853-A18A6F2A6037}" type="presOf" srcId="{43BB7B48-6958-4FA0-8EB7-04D379703125}" destId="{7112CBD7-0909-4DB0-9DBA-7F9C163E7AA8}" srcOrd="0" destOrd="0" presId="urn:microsoft.com/office/officeart/2009/3/layout/HorizontalOrganizationChart"/>
    <dgm:cxn modelId="{13FE9636-A3E2-4B00-9384-59D110DB6127}" type="presOf" srcId="{1965E9E0-966E-42EE-AAC6-3E15DFFB96AE}" destId="{0A1EE0FE-32DE-49D7-8C97-A6EFF34A0F81}" srcOrd="1" destOrd="0" presId="urn:microsoft.com/office/officeart/2009/3/layout/HorizontalOrganizationChart"/>
    <dgm:cxn modelId="{FA18ED36-7A5D-47C3-8B9F-A1D387A3BF13}" type="presOf" srcId="{9934723F-40C7-45F0-A2C6-115F0B532DEB}" destId="{4FBFD22C-77C3-4577-9B62-FB327A9D96FC}" srcOrd="0" destOrd="0" presId="urn:microsoft.com/office/officeart/2009/3/layout/HorizontalOrganizationChart"/>
    <dgm:cxn modelId="{EC07ED37-B952-4B2A-9096-C382F8F023E4}" srcId="{D0C61EAE-4C06-423E-989A-9A50C697E728}" destId="{F1100DC7-DC84-4AB5-9245-D077A8D8EE74}" srcOrd="0" destOrd="0" parTransId="{6651B829-A855-4BE3-892E-B3A5A9F62C9F}" sibTransId="{330219CA-F754-4156-AE88-6C03C562CD1D}"/>
    <dgm:cxn modelId="{B68C693A-2467-4A96-A1AC-8021E347089A}" type="presOf" srcId="{D657A370-EB91-4081-AEF7-99883321A21A}" destId="{93D7EC10-C587-4499-B639-E0F6D4295296}" srcOrd="1" destOrd="0" presId="urn:microsoft.com/office/officeart/2009/3/layout/HorizontalOrganizationChart"/>
    <dgm:cxn modelId="{D686863A-AF0D-400D-A2DD-D8A34891D8E7}" type="presOf" srcId="{C3E2D0DF-21E4-4C81-BD26-C17738F3FF22}" destId="{4BD074B4-DA1D-4812-9698-2492D83FBF53}" srcOrd="0" destOrd="0" presId="urn:microsoft.com/office/officeart/2009/3/layout/HorizontalOrganizationChart"/>
    <dgm:cxn modelId="{9205153B-9F43-4F27-956F-E08A17478792}" type="presOf" srcId="{45058BB4-431B-4A35-B50C-D164CF9A1654}" destId="{A7948A45-299E-43E4-8EED-D25F04992D0E}" srcOrd="0" destOrd="0" presId="urn:microsoft.com/office/officeart/2009/3/layout/HorizontalOrganizationChart"/>
    <dgm:cxn modelId="{09B45A3F-DCDF-43BE-A96A-5905C98411E3}" srcId="{516A9B34-2371-4278-80BB-966DFC3326D8}" destId="{2F4F9ADA-28C7-4249-A6D3-D175E8B0F9EA}" srcOrd="4" destOrd="0" parTransId="{16A8D178-B19A-4660-AF30-D27BD01EF322}" sibTransId="{B6231DA2-42A1-4775-9B34-9590B1EC1259}"/>
    <dgm:cxn modelId="{8917005D-3ED2-40FB-AC0D-711C8CAFA17D}" type="presOf" srcId="{2F4F9ADA-28C7-4249-A6D3-D175E8B0F9EA}" destId="{0AFA4A84-D2BC-45AB-903D-E106477A4A6A}" srcOrd="1" destOrd="0" presId="urn:microsoft.com/office/officeart/2009/3/layout/HorizontalOrganizationChart"/>
    <dgm:cxn modelId="{F856EB60-7C41-443A-AD9D-FD3C7ED9802A}" type="presOf" srcId="{432EEC47-16B6-4297-AA87-C000CCC11841}" destId="{CD178ECB-E556-46E2-A04D-6E6D9CD1BA7B}" srcOrd="0" destOrd="0" presId="urn:microsoft.com/office/officeart/2009/3/layout/HorizontalOrganizationChart"/>
    <dgm:cxn modelId="{AFF21761-5139-4E5C-AF88-56D6D97FB60E}" type="presOf" srcId="{E713D4C1-E36D-4561-B7D8-6F927A21DBEF}" destId="{F8C6AFCA-4F46-4996-A939-674064A03846}" srcOrd="0" destOrd="0" presId="urn:microsoft.com/office/officeart/2009/3/layout/HorizontalOrganizationChart"/>
    <dgm:cxn modelId="{5B6A2141-5DC7-47C5-80F8-3562597DCDF1}" srcId="{516A9B34-2371-4278-80BB-966DFC3326D8}" destId="{462DD0A0-BB83-4BC2-9132-0B887936E393}" srcOrd="0" destOrd="0" parTransId="{D6DF0CB4-2917-4652-AB85-A72CEEB44A73}" sibTransId="{726B756D-91BC-4122-AF01-1E9A30393BAB}"/>
    <dgm:cxn modelId="{05098441-8387-49DA-8D11-215CC790742E}" type="presOf" srcId="{2F4F9ADA-28C7-4249-A6D3-D175E8B0F9EA}" destId="{6240655C-24F1-4E35-B211-3D73829FD3BB}" srcOrd="0" destOrd="0" presId="urn:microsoft.com/office/officeart/2009/3/layout/HorizontalOrganizationChart"/>
    <dgm:cxn modelId="{62105D63-6192-4949-BDE5-0618A768A9C2}" type="presOf" srcId="{D6C33F29-09A1-405E-B892-F51099DDBB27}" destId="{0B4BDC07-E430-4105-AD4F-DD56179E0603}" srcOrd="1" destOrd="0" presId="urn:microsoft.com/office/officeart/2009/3/layout/HorizontalOrganizationChart"/>
    <dgm:cxn modelId="{11824D63-00F5-4EED-BB39-EB82407DA416}" type="presOf" srcId="{CA6D36C1-793E-4018-A84C-510A54E13B76}" destId="{5D47B6C3-781E-4E3C-98FE-6D20402BF014}" srcOrd="0" destOrd="0" presId="urn:microsoft.com/office/officeart/2009/3/layout/HorizontalOrganizationChart"/>
    <dgm:cxn modelId="{37DD2167-DDF8-42F6-8182-D6B73414D6D3}" type="presOf" srcId="{45058BB4-431B-4A35-B50C-D164CF9A1654}" destId="{60DDC52D-E6CD-43C2-B736-D4DF8C96333E}" srcOrd="1" destOrd="0" presId="urn:microsoft.com/office/officeart/2009/3/layout/HorizontalOrganizationChart"/>
    <dgm:cxn modelId="{17597167-BB78-474E-A08E-C059867CC0F7}" srcId="{D657A370-EB91-4081-AEF7-99883321A21A}" destId="{594C47A9-5FEE-4CF6-AD15-240F1C3F2FF5}" srcOrd="0" destOrd="0" parTransId="{3A07FED2-C19D-485E-A930-709D865861CE}" sibTransId="{53E09FB3-9951-4E2F-9BE9-B72F2A4865E2}"/>
    <dgm:cxn modelId="{DE249E68-8C1D-4D86-B623-197E3ED9BDFE}" type="presOf" srcId="{9719E844-93E5-46A2-A94A-D089A3759724}" destId="{7D0D22B4-0B73-4621-87A9-BCA6E4D2710C}" srcOrd="1" destOrd="0" presId="urn:microsoft.com/office/officeart/2009/3/layout/HorizontalOrganizationChart"/>
    <dgm:cxn modelId="{46C4EB69-149D-4927-914C-8C2602610C89}" srcId="{516A9B34-2371-4278-80BB-966DFC3326D8}" destId="{45058BB4-431B-4A35-B50C-D164CF9A1654}" srcOrd="1" destOrd="0" parTransId="{43BB7B48-6958-4FA0-8EB7-04D379703125}" sibTransId="{B7EA788F-1728-401B-B312-1B44209D1AAC}"/>
    <dgm:cxn modelId="{DCAD564A-8C11-4DA5-BC91-0E6DDBB87E9D}" type="presOf" srcId="{DF401467-FD8F-4ED6-8BEB-2BD7F09DCC2F}" destId="{6BD77F59-4EAB-45CC-9EBB-B146A63DE900}" srcOrd="0" destOrd="0" presId="urn:microsoft.com/office/officeart/2009/3/layout/HorizontalOrganizationChart"/>
    <dgm:cxn modelId="{F11C8B4A-7F31-4021-A914-2E2B93112D03}" type="presOf" srcId="{46EB969B-527E-4548-B616-0AAC27725DFE}" destId="{F52AEE5B-028D-4CB3-A11C-B95F7EAFC8A0}" srcOrd="0" destOrd="0" presId="urn:microsoft.com/office/officeart/2009/3/layout/HorizontalOrganizationChart"/>
    <dgm:cxn modelId="{4876376C-23F7-4392-A288-6D992024D895}" type="presOf" srcId="{CFB0EB7D-DB63-4082-B2E8-90AA1A99D462}" destId="{46839C8C-BAB1-4241-8C11-1974286310A2}" srcOrd="0" destOrd="0" presId="urn:microsoft.com/office/officeart/2009/3/layout/HorizontalOrganizationChart"/>
    <dgm:cxn modelId="{C692554D-9A3B-43BD-9D79-89AF2E8E2C99}" srcId="{F1100DC7-DC84-4AB5-9245-D077A8D8EE74}" destId="{B916D9F7-5552-4C31-B81D-5FBE1D7C6BEE}" srcOrd="0" destOrd="0" parTransId="{6ECDA525-7602-41F1-B782-4AF6A9F94328}" sibTransId="{B5300FF5-463E-41AA-BDB2-D39A8111799E}"/>
    <dgm:cxn modelId="{EFCC8A6D-480D-4CA9-BD85-F2989A619C84}" type="presOf" srcId="{ACD10464-6E4F-444D-BB8A-8917E8991FB5}" destId="{C0FDADF7-9343-438E-A473-BE15D1B2E8B0}" srcOrd="0" destOrd="0" presId="urn:microsoft.com/office/officeart/2009/3/layout/HorizontalOrganizationChart"/>
    <dgm:cxn modelId="{B594A84D-71C3-4586-A240-F785FD33160D}" type="presOf" srcId="{594C47A9-5FEE-4CF6-AD15-240F1C3F2FF5}" destId="{FC5DD874-0B0E-4BDF-89DC-F9805462DA34}" srcOrd="1" destOrd="0" presId="urn:microsoft.com/office/officeart/2009/3/layout/HorizontalOrganizationChart"/>
    <dgm:cxn modelId="{A9DEB472-1DFF-4F29-96EB-FBDA89DA32A7}" type="presOf" srcId="{B6ADF3BB-F39F-4A37-9CE7-D4CBE7ABA663}" destId="{393943AF-4D94-40AA-A64E-BF7D3B6D9283}" srcOrd="1" destOrd="0" presId="urn:microsoft.com/office/officeart/2009/3/layout/HorizontalOrganizationChart"/>
    <dgm:cxn modelId="{8061A073-32FF-4E72-A96D-B6019806C542}" srcId="{0AFFF2E1-DB98-46C7-93A6-8E46F5D6D16B}" destId="{14E472DB-0ED4-4AC9-A1F3-31CA5114C9A8}" srcOrd="0" destOrd="0" parTransId="{E713D4C1-E36D-4561-B7D8-6F927A21DBEF}" sibTransId="{069E5DD8-A516-41CA-BFC2-C71950258F05}"/>
    <dgm:cxn modelId="{A51F8754-6F37-4B6A-8257-3BCFD3E66A95}" type="presOf" srcId="{2323566E-5583-46A0-982C-EBF9B824E45E}" destId="{FF495028-7C0D-4F77-9CA1-C0B91ED62052}" srcOrd="0" destOrd="0" presId="urn:microsoft.com/office/officeart/2009/3/layout/HorizontalOrganizationChart"/>
    <dgm:cxn modelId="{74F92155-D214-4F2E-A96E-75929453670F}" type="presOf" srcId="{2D9E9DA5-1CE1-4DD4-9F30-E3CE603C59E0}" destId="{B2460941-B6B1-407E-9D07-86913D898A93}" srcOrd="1" destOrd="0" presId="urn:microsoft.com/office/officeart/2009/3/layout/HorizontalOrganizationChart"/>
    <dgm:cxn modelId="{FC825655-4569-42A3-BFFC-8E0BA80E20B5}" srcId="{D0C61EAE-4C06-423E-989A-9A50C697E728}" destId="{32875933-5C71-4A3A-9E48-E4AF232706EA}" srcOrd="3" destOrd="0" parTransId="{6EA5B7AE-2F62-4742-907B-BCF75D61B96C}" sibTransId="{593C161C-EC0E-4AAE-A2E8-DFDA9ECE8003}"/>
    <dgm:cxn modelId="{05284076-E5FF-4891-8C2D-F44DFB14ECCA}" srcId="{D6C33F29-09A1-405E-B892-F51099DDBB27}" destId="{432EEC47-16B6-4297-AA87-C000CCC11841}" srcOrd="3" destOrd="0" parTransId="{C575249F-29F4-4880-ACAA-B667DE95330D}" sibTransId="{2DD3E417-09F2-4B02-811E-73BB6B211C61}"/>
    <dgm:cxn modelId="{5B5F8157-5B1A-46EF-B202-4DFB5694DE73}" srcId="{516A9B34-2371-4278-80BB-966DFC3326D8}" destId="{B10D951F-556C-483F-9644-8710F98FD002}" srcOrd="5" destOrd="0" parTransId="{8D0ECCFC-5806-4D57-A972-68EC46FD9D0C}" sibTransId="{951D7643-B12D-4BDB-9B24-8F52255FC832}"/>
    <dgm:cxn modelId="{B7F68377-8C47-40EB-99E2-A128DB2E3781}" srcId="{D0C61EAE-4C06-423E-989A-9A50C697E728}" destId="{0AFFF2E1-DB98-46C7-93A6-8E46F5D6D16B}" srcOrd="2" destOrd="0" parTransId="{ACD10464-6E4F-444D-BB8A-8917E8991FB5}" sibTransId="{E8F20398-59DE-479C-8D53-EA753572452E}"/>
    <dgm:cxn modelId="{CD282D78-17ED-47D1-BA8E-9F088B4B6C39}" type="presOf" srcId="{D8FF3B99-5C7E-4425-B40A-25D7DFC618B2}" destId="{3C1C56DC-663F-481B-922B-6F076B0F6C5A}" srcOrd="0" destOrd="0" presId="urn:microsoft.com/office/officeart/2009/3/layout/HorizontalOrganizationChart"/>
    <dgm:cxn modelId="{65919979-F768-432A-9249-5D33C4117F84}" type="presOf" srcId="{5241FD3B-287C-4B0A-8B80-934E39141445}" destId="{ADFFFCB3-76AD-4540-B5C6-8B2CDF6F19F4}" srcOrd="1" destOrd="0" presId="urn:microsoft.com/office/officeart/2009/3/layout/HorizontalOrganizationChart"/>
    <dgm:cxn modelId="{68D69979-E4FE-48E5-83EB-4112CE220EE0}" type="presOf" srcId="{53186CF3-6B90-4150-BF3E-5D05DCD7B9AB}" destId="{A8554EC8-8FC5-420E-AFD7-E5EC7AE594C3}" srcOrd="1" destOrd="0" presId="urn:microsoft.com/office/officeart/2009/3/layout/HorizontalOrganizationChart"/>
    <dgm:cxn modelId="{B8D9747A-D2D9-4418-AE9D-7670E146B3FF}" type="presOf" srcId="{53186CF3-6B90-4150-BF3E-5D05DCD7B9AB}" destId="{0D371997-C204-4057-93F7-D1F53A3366F1}" srcOrd="0" destOrd="0" presId="urn:microsoft.com/office/officeart/2009/3/layout/HorizontalOrganizationChart"/>
    <dgm:cxn modelId="{C783C07A-0F00-443B-99A5-9EF0C7A088F6}" type="presOf" srcId="{5A9648CD-6934-4694-B4DD-A30881B343C6}" destId="{4D7178E9-325D-4A4F-ABC4-2101AB938283}" srcOrd="1" destOrd="0" presId="urn:microsoft.com/office/officeart/2009/3/layout/HorizontalOrganizationChart"/>
    <dgm:cxn modelId="{AA3FF47B-23E1-45E7-A4D9-AC335C97F912}" srcId="{46EB969B-527E-4548-B616-0AAC27725DFE}" destId="{DF401467-FD8F-4ED6-8BEB-2BD7F09DCC2F}" srcOrd="1" destOrd="0" parTransId="{FA6CE2B5-7F59-4A16-BD4B-FFCF978CFD22}" sibTransId="{23F2A2BC-97FD-414D-8D3E-09C1BB3B4BEA}"/>
    <dgm:cxn modelId="{D36FF87E-FF01-4615-8239-5626B21CAAA2}" type="presOf" srcId="{3A07FED2-C19D-485E-A930-709D865861CE}" destId="{8DE1B6C8-50E9-41B7-86FE-A2DCDE49442D}" srcOrd="0" destOrd="0" presId="urn:microsoft.com/office/officeart/2009/3/layout/HorizontalOrganizationChart"/>
    <dgm:cxn modelId="{A07B5C82-FA31-467D-A274-B88A0956812E}" type="presOf" srcId="{AD8038B7-19D8-4F6D-827F-AF985274ACAD}" destId="{B8441394-646A-45C9-875A-59D4E6F842DF}" srcOrd="0" destOrd="0" presId="urn:microsoft.com/office/officeart/2009/3/layout/HorizontalOrganizationChart"/>
    <dgm:cxn modelId="{BE67AC82-ECF1-42B4-A61A-B620DA56F610}" type="presOf" srcId="{14E472DB-0ED4-4AC9-A1F3-31CA5114C9A8}" destId="{3DEEE48F-5A1E-4F3E-B20C-92EE1915DFFA}" srcOrd="0" destOrd="0" presId="urn:microsoft.com/office/officeart/2009/3/layout/HorizontalOrganizationChart"/>
    <dgm:cxn modelId="{ECFCE982-9EDF-442E-8C2B-266517B4DA8B}" type="presOf" srcId="{886B2584-546A-485D-A7B8-10B08EF5B1AD}" destId="{5567C275-C074-42B9-ADF3-A7FA51715BF3}" srcOrd="0" destOrd="0" presId="urn:microsoft.com/office/officeart/2009/3/layout/HorizontalOrganizationChart"/>
    <dgm:cxn modelId="{0AA48284-D13B-421A-8033-940DFA7B296E}" type="presOf" srcId="{41906512-F26F-44F7-AA07-17B7C6619324}" destId="{3BE8F784-EC0F-412D-BA54-D10189E7210C}" srcOrd="1" destOrd="0" presId="urn:microsoft.com/office/officeart/2009/3/layout/HorizontalOrganizationChart"/>
    <dgm:cxn modelId="{9D871A86-0659-46A8-89C7-6BFCD6ED51E8}" type="presOf" srcId="{50679F81-D4A9-46F9-BF68-405089C5ACAC}" destId="{45E0AA1C-1C34-4A96-AFB7-119BDD9E8DFF}" srcOrd="0" destOrd="0" presId="urn:microsoft.com/office/officeart/2009/3/layout/HorizontalOrganizationChart"/>
    <dgm:cxn modelId="{7A2A5986-E666-46A8-ADA2-4F7CBED63E8A}" srcId="{D6C33F29-09A1-405E-B892-F51099DDBB27}" destId="{DDEA4150-AB78-4771-8ECB-04ECD6F45F20}" srcOrd="5" destOrd="0" parTransId="{ED706252-E780-4FF7-94BC-CD550D4A4011}" sibTransId="{D19257A9-1756-4719-9A17-B57D617FAB48}"/>
    <dgm:cxn modelId="{7573F98B-2399-4566-88F0-FA43D1772C51}" srcId="{5241FD3B-287C-4B0A-8B80-934E39141445}" destId="{4940B495-F376-491B-B14E-D1726BEE570E}" srcOrd="0" destOrd="0" parTransId="{D7E329ED-ADFC-4B1F-964D-27B932F8FB60}" sibTransId="{57C52403-E552-4114-81F4-6B55F9036142}"/>
    <dgm:cxn modelId="{4B29BE8D-8A2E-46D6-AACA-14DF62EF2DB8}" type="presOf" srcId="{516A9B34-2371-4278-80BB-966DFC3326D8}" destId="{C690BF28-EDF4-4F05-B30B-8B51BCE0918C}" srcOrd="1" destOrd="0" presId="urn:microsoft.com/office/officeart/2009/3/layout/HorizontalOrganizationChart"/>
    <dgm:cxn modelId="{C8177D8E-BE74-4B71-BC13-7757D453E272}" type="presOf" srcId="{50679F81-D4A9-46F9-BF68-405089C5ACAC}" destId="{0507A551-FB36-4422-8E95-161DC8CD8B12}" srcOrd="1" destOrd="0" presId="urn:microsoft.com/office/officeart/2009/3/layout/HorizontalOrganizationChart"/>
    <dgm:cxn modelId="{9F00798F-3D71-4FF0-9888-FCD0FAE042E7}" type="presOf" srcId="{5241FD3B-287C-4B0A-8B80-934E39141445}" destId="{16A9D6C9-D43C-4180-9DB9-036F0904F163}" srcOrd="0" destOrd="0" presId="urn:microsoft.com/office/officeart/2009/3/layout/HorizontalOrganizationChart"/>
    <dgm:cxn modelId="{E6E45590-0834-4F52-9468-9A3387CA6CA6}" type="presOf" srcId="{229BCE68-33C0-4314-9DCA-46C4BC8701A1}" destId="{438F7B01-5373-4D76-8FD6-D836F62D0CF5}" srcOrd="1" destOrd="0" presId="urn:microsoft.com/office/officeart/2009/3/layout/HorizontalOrganizationChart"/>
    <dgm:cxn modelId="{ABF91291-408E-4AAD-8FC8-DA10EC656F94}" type="presOf" srcId="{FA6CE2B5-7F59-4A16-BD4B-FFCF978CFD22}" destId="{FDBC43AC-52E5-417B-B3A4-E8C91D89678E}" srcOrd="0" destOrd="0" presId="urn:microsoft.com/office/officeart/2009/3/layout/HorizontalOrganizationChart"/>
    <dgm:cxn modelId="{F948D491-0994-4AB1-BE03-DA5BB912D0FD}" type="presOf" srcId="{5A9648CD-6934-4694-B4DD-A30881B343C6}" destId="{D60B4B18-1A80-465D-A564-8DB846DFCC38}" srcOrd="0" destOrd="0" presId="urn:microsoft.com/office/officeart/2009/3/layout/HorizontalOrganizationChart"/>
    <dgm:cxn modelId="{0BEE0F92-03EA-4A3A-9E90-083B4B410E08}" srcId="{46EB969B-527E-4548-B616-0AAC27725DFE}" destId="{41906512-F26F-44F7-AA07-17B7C6619324}" srcOrd="0" destOrd="0" parTransId="{886B2584-546A-485D-A7B8-10B08EF5B1AD}" sibTransId="{D00C7118-33B4-499A-8E5C-41D5B7E0303F}"/>
    <dgm:cxn modelId="{E5666F95-8D7A-480E-99E2-D5537C01E812}" srcId="{D6C33F29-09A1-405E-B892-F51099DDBB27}" destId="{1965E9E0-966E-42EE-AAC6-3E15DFFB96AE}" srcOrd="2" destOrd="0" parTransId="{269B73B5-3070-42DB-B69A-10EDB6BA78F7}" sibTransId="{56C816D7-1BD9-4397-950B-A7E5FC854422}"/>
    <dgm:cxn modelId="{D1CF8597-53A8-434D-87EB-B2DE372F2995}" srcId="{2D9E9DA5-1CE1-4DD4-9F30-E3CE603C59E0}" destId="{53186CF3-6B90-4150-BF3E-5D05DCD7B9AB}" srcOrd="0" destOrd="0" parTransId="{D8FF3B99-5C7E-4425-B40A-25D7DFC618B2}" sibTransId="{C0C8A480-7159-4805-9A42-64617F8BED20}"/>
    <dgm:cxn modelId="{31721498-3E95-49E3-AED5-F4B11EF4A51E}" type="presOf" srcId="{FAB98092-CD79-4EB8-ADE4-0B9048301223}" destId="{8FB9AC51-51D0-49EA-A5D9-DA3E3DBE142D}" srcOrd="1" destOrd="0" presId="urn:microsoft.com/office/officeart/2009/3/layout/HorizontalOrganizationChart"/>
    <dgm:cxn modelId="{B3175D98-D37D-4F7A-B569-B75F32B97F70}" type="presOf" srcId="{1BF12D63-2E0B-4CCE-A8AA-91899F064E72}" destId="{741C1424-F8D3-4C1C-B01D-87890240F96E}" srcOrd="0" destOrd="0" presId="urn:microsoft.com/office/officeart/2009/3/layout/HorizontalOrganizationChart"/>
    <dgm:cxn modelId="{281BED99-9C25-4823-885E-1F25534C10E1}" type="presOf" srcId="{229BCE68-33C0-4314-9DCA-46C4BC8701A1}" destId="{E9C5D5D4-9D04-43A1-94B9-99E7B7C61A36}" srcOrd="0" destOrd="0" presId="urn:microsoft.com/office/officeart/2009/3/layout/HorizontalOrganizationChart"/>
    <dgm:cxn modelId="{51043E9A-A4CC-4CFD-A3B1-1AFD55AEFB0A}" type="presOf" srcId="{6651B829-A855-4BE3-892E-B3A5A9F62C9F}" destId="{8924EDAE-14E8-4325-B2DF-804DE36DD846}" srcOrd="0" destOrd="0" presId="urn:microsoft.com/office/officeart/2009/3/layout/HorizontalOrganizationChart"/>
    <dgm:cxn modelId="{9A70AF9B-2F0E-44AC-A1CA-05E7E6AA3E85}" type="presOf" srcId="{7CDC2673-7B9C-44C8-ABB7-204F788DC93C}" destId="{A99773AD-78CC-4E9D-AB65-6EE979BC464E}" srcOrd="0" destOrd="0" presId="urn:microsoft.com/office/officeart/2009/3/layout/HorizontalOrganizationChart"/>
    <dgm:cxn modelId="{B971659C-FBE8-48AB-8175-2FB8E2F02637}" srcId="{D0C61EAE-4C06-423E-989A-9A50C697E728}" destId="{2D9E9DA5-1CE1-4DD4-9F30-E3CE603C59E0}" srcOrd="4" destOrd="0" parTransId="{64DC04BA-2A43-41B3-8C2D-F688EEE1CB66}" sibTransId="{4274030D-6F9A-4EA7-A952-5795648CFCD3}"/>
    <dgm:cxn modelId="{960B949C-5E22-41CD-A940-C9602AA17812}" type="presOf" srcId="{4940B495-F376-491B-B14E-D1726BEE570E}" destId="{6758A699-0B0F-445B-B833-2039D1791DDD}" srcOrd="1" destOrd="0" presId="urn:microsoft.com/office/officeart/2009/3/layout/HorizontalOrganizationChart"/>
    <dgm:cxn modelId="{29081F9F-5F9A-413B-A4D7-71AED7F1CEBD}" type="presOf" srcId="{6EA5B7AE-2F62-4742-907B-BCF75D61B96C}" destId="{7835AC18-4837-4C45-B5C8-B27DF6229578}" srcOrd="0" destOrd="0" presId="urn:microsoft.com/office/officeart/2009/3/layout/HorizontalOrganizationChart"/>
    <dgm:cxn modelId="{61847E9F-2D68-4CD3-A780-AABC8E8ECB17}" type="presOf" srcId="{432EEC47-16B6-4297-AA87-C000CCC11841}" destId="{BFC7C2B9-1CEE-4AC4-AA6D-480BF2667EBC}" srcOrd="1" destOrd="0" presId="urn:microsoft.com/office/officeart/2009/3/layout/HorizontalOrganizationChart"/>
    <dgm:cxn modelId="{5282E89F-AF82-410B-9F86-AC518DFFF733}" type="presOf" srcId="{B916D9F7-5552-4C31-B81D-5FBE1D7C6BEE}" destId="{F476D547-FCB0-4F5D-8F6C-276223445B5F}" srcOrd="0" destOrd="0" presId="urn:microsoft.com/office/officeart/2009/3/layout/HorizontalOrganizationChart"/>
    <dgm:cxn modelId="{381F09A0-13C4-4F1B-927C-A52A99ABCE0E}" srcId="{462DD0A0-BB83-4BC2-9132-0B887936E393}" destId="{9934723F-40C7-45F0-A2C6-115F0B532DEB}" srcOrd="2" destOrd="0" parTransId="{4980AFDB-3C54-4F62-8CFC-DA1F0E2F229C}" sibTransId="{94489860-8B54-4110-A0F4-5638920A3B1A}"/>
    <dgm:cxn modelId="{3B2537A0-7405-400A-96EC-2092087899FD}" type="presOf" srcId="{743F87BB-8597-4AE8-9160-CFAB59FCBB05}" destId="{1EF1E012-811A-458E-B845-E2214BBB468A}" srcOrd="0" destOrd="0" presId="urn:microsoft.com/office/officeart/2009/3/layout/HorizontalOrganizationChart"/>
    <dgm:cxn modelId="{1A006DA1-69C9-4923-877A-660BC4FB8543}" type="presOf" srcId="{D7E329ED-ADFC-4B1F-964D-27B932F8FB60}" destId="{E833A6A8-DAF3-4A6E-A5C0-E2E446975410}" srcOrd="0" destOrd="0" presId="urn:microsoft.com/office/officeart/2009/3/layout/HorizontalOrganizationChart"/>
    <dgm:cxn modelId="{2D3BBCA7-F917-49AB-A071-2E4F9873C09F}" srcId="{1BF12D63-2E0B-4CCE-A8AA-91899F064E72}" destId="{D6C33F29-09A1-405E-B892-F51099DDBB27}" srcOrd="0" destOrd="0" parTransId="{0D673C6F-EEDD-4689-A0C5-4AB437816B30}" sibTransId="{4661C032-A92D-4865-9934-BF3C48B72DA4}"/>
    <dgm:cxn modelId="{121527A9-874A-4286-8819-D50B2CDE9415}" type="presOf" srcId="{9AF28708-0FF8-4590-A09A-AABDE31A91F1}" destId="{DC4B2CA5-0E0D-43EF-B602-2811FF977931}" srcOrd="0" destOrd="0" presId="urn:microsoft.com/office/officeart/2009/3/layout/HorizontalOrganizationChart"/>
    <dgm:cxn modelId="{30B207AB-4230-42CA-BF3D-DC361682A831}" srcId="{D6C33F29-09A1-405E-B892-F51099DDBB27}" destId="{D0C61EAE-4C06-423E-989A-9A50C697E728}" srcOrd="6" destOrd="0" parTransId="{77966013-6307-4E02-9A61-E2D0D293A4A7}" sibTransId="{5091B98B-4AAC-4F56-9B7D-B38F564D8842}"/>
    <dgm:cxn modelId="{4C10CBAE-5C3B-42DE-BD8B-724CE8C8DFAD}" type="presOf" srcId="{1965E9E0-966E-42EE-AAC6-3E15DFFB96AE}" destId="{67CD5744-3543-4057-8752-2ECF44C11291}" srcOrd="0" destOrd="0" presId="urn:microsoft.com/office/officeart/2009/3/layout/HorizontalOrganizationChart"/>
    <dgm:cxn modelId="{F43146AF-6D3C-4686-8836-85571062243E}" type="presOf" srcId="{FAB98092-CD79-4EB8-ADE4-0B9048301223}" destId="{5C64367F-62E2-401D-B707-CC78A46C0DFE}" srcOrd="0" destOrd="0" presId="urn:microsoft.com/office/officeart/2009/3/layout/HorizontalOrganizationChart"/>
    <dgm:cxn modelId="{93AF1BB1-7D7E-4D81-B087-6AF751885691}" type="presOf" srcId="{77966013-6307-4E02-9A61-E2D0D293A4A7}" destId="{AACA5FC9-EDBB-4B0C-BD89-6AE8B7F77370}" srcOrd="0" destOrd="0" presId="urn:microsoft.com/office/officeart/2009/3/layout/HorizontalOrganizationChart"/>
    <dgm:cxn modelId="{490BC9B6-EB8D-438C-AC6C-164130479A15}" srcId="{D6C33F29-09A1-405E-B892-F51099DDBB27}" destId="{516A9B34-2371-4278-80BB-966DFC3326D8}" srcOrd="0" destOrd="0" parTransId="{C3E2D0DF-21E4-4C81-BD26-C17738F3FF22}" sibTransId="{2DBA9C3E-1740-44F7-A93D-8405314339B4}"/>
    <dgm:cxn modelId="{C367ACB7-0355-4B30-8485-FDA267290E11}" type="presOf" srcId="{41906512-F26F-44F7-AA07-17B7C6619324}" destId="{9177DB34-D7E0-4369-BF8A-FD82945369E0}" srcOrd="0" destOrd="0" presId="urn:microsoft.com/office/officeart/2009/3/layout/HorizontalOrganizationChart"/>
    <dgm:cxn modelId="{C06ED4BF-31B2-4184-B874-0EB388C8E353}" srcId="{462DD0A0-BB83-4BC2-9132-0B887936E393}" destId="{5241FD3B-287C-4B0A-8B80-934E39141445}" srcOrd="1" destOrd="0" parTransId="{AD8038B7-19D8-4F6D-827F-AF985274ACAD}" sibTransId="{66F0E26E-2290-44DF-810A-DF57AB961F00}"/>
    <dgm:cxn modelId="{696164C1-DCEE-4084-90EC-10DEDFABD0D3}" type="presOf" srcId="{594C47A9-5FEE-4CF6-AD15-240F1C3F2FF5}" destId="{BAC2BBD5-7141-4BE6-840A-4BB5B3A0B460}" srcOrd="0" destOrd="0" presId="urn:microsoft.com/office/officeart/2009/3/layout/HorizontalOrganizationChart"/>
    <dgm:cxn modelId="{1AC4F0C5-5834-4348-AF4B-E0AD69506BBA}" type="presOf" srcId="{B7E6721E-127D-4272-95DA-DB2864BEC079}" destId="{5B23FD7E-1FDB-43AD-8BF4-8EF23F42355A}" srcOrd="1" destOrd="0" presId="urn:microsoft.com/office/officeart/2009/3/layout/HorizontalOrganizationChart"/>
    <dgm:cxn modelId="{A21E42C9-9914-414E-B2A7-6EC74F44473E}" type="presOf" srcId="{D6DF0CB4-2917-4652-AB85-A72CEEB44A73}" destId="{5C7CED39-752C-4EC8-B404-801BFE90824D}" srcOrd="0" destOrd="0" presId="urn:microsoft.com/office/officeart/2009/3/layout/HorizontalOrganizationChart"/>
    <dgm:cxn modelId="{69CEDFD5-D1F4-48FA-BB8D-F1D8D8B4BB13}" type="presOf" srcId="{462DD0A0-BB83-4BC2-9132-0B887936E393}" destId="{3782EE56-DAF8-4EEE-B86B-0C2A64E5FEA1}" srcOrd="1" destOrd="0" presId="urn:microsoft.com/office/officeart/2009/3/layout/HorizontalOrganizationChart"/>
    <dgm:cxn modelId="{D3FF68D6-5B4F-41DF-823C-AD6762F96FE5}" srcId="{F1100DC7-DC84-4AB5-9245-D077A8D8EE74}" destId="{9719E844-93E5-46A2-A94A-D089A3759724}" srcOrd="1" destOrd="0" parTransId="{935726BE-FF94-495F-A239-A003DCB987AD}" sibTransId="{BEE6E896-4802-4837-9AC7-01FFFC9B9D2C}"/>
    <dgm:cxn modelId="{012689D6-F7F6-4055-AC24-99BED2CD1A03}" type="presOf" srcId="{7F273E3A-4DD1-488A-913A-B4757471A046}" destId="{6E1E5685-F456-48D0-84EC-01775AB4B10E}" srcOrd="1" destOrd="0" presId="urn:microsoft.com/office/officeart/2009/3/layout/HorizontalOrganizationChart"/>
    <dgm:cxn modelId="{ECF0A4D7-8554-41CE-8467-310A1A83D04B}" type="presOf" srcId="{B916D9F7-5552-4C31-B81D-5FBE1D7C6BEE}" destId="{D1FF48BB-E1A3-4334-97F5-8BBD09706AEA}" srcOrd="1" destOrd="0" presId="urn:microsoft.com/office/officeart/2009/3/layout/HorizontalOrganizationChart"/>
    <dgm:cxn modelId="{BA4D8EDA-595B-48E5-A21A-770ED6DDB527}" type="presOf" srcId="{D0C61EAE-4C06-423E-989A-9A50C697E728}" destId="{F1B656CE-2AB4-4374-864F-EA26F309D473}" srcOrd="0" destOrd="0" presId="urn:microsoft.com/office/officeart/2009/3/layout/HorizontalOrganizationChart"/>
    <dgm:cxn modelId="{BB003CDB-6CE9-4143-94B1-297B02C34C1A}" type="presOf" srcId="{D657A370-EB91-4081-AEF7-99883321A21A}" destId="{8EA84370-1CF8-458C-A5B7-33A037B58F8A}" srcOrd="0" destOrd="0" presId="urn:microsoft.com/office/officeart/2009/3/layout/HorizontalOrganizationChart"/>
    <dgm:cxn modelId="{270957DB-BB9B-4006-830C-7E23FCE8352C}" type="presOf" srcId="{DDEA4150-AB78-4771-8ECB-04ECD6F45F20}" destId="{57A91830-8211-40D3-9169-041C8515D2CB}" srcOrd="0" destOrd="0" presId="urn:microsoft.com/office/officeart/2009/3/layout/HorizontalOrganizationChart"/>
    <dgm:cxn modelId="{C21D4DDC-128E-43D0-967A-097D72F9562A}" type="presOf" srcId="{ABBA9E35-2EBA-4322-B312-ABB8DD4CDBEA}" destId="{E8C73ACB-1706-4C1C-B5D1-BB008E75F27E}" srcOrd="0" destOrd="0" presId="urn:microsoft.com/office/officeart/2009/3/layout/HorizontalOrganizationChart"/>
    <dgm:cxn modelId="{0968EADE-B940-43BA-8037-FF72496D5817}" type="presOf" srcId="{9719E844-93E5-46A2-A94A-D089A3759724}" destId="{65FC64F2-BF8C-4F50-9517-15A77A55C753}" srcOrd="0" destOrd="0" presId="urn:microsoft.com/office/officeart/2009/3/layout/HorizontalOrganizationChart"/>
    <dgm:cxn modelId="{E9E374E3-4EBB-4907-8819-7B4B8C452B2F}" srcId="{32875933-5C71-4A3A-9E48-E4AF232706EA}" destId="{B7E6721E-127D-4272-95DA-DB2864BEC079}" srcOrd="0" destOrd="0" parTransId="{84A7E4B1-64BD-4383-A3D1-AEB86DF47C33}" sibTransId="{FA9A76E5-3CC9-49E3-8ACE-C14966E65A55}"/>
    <dgm:cxn modelId="{9C9C35E6-FD12-4C04-83F6-4319A5D4159E}" type="presOf" srcId="{B6ADF3BB-F39F-4A37-9CE7-D4CBE7ABA663}" destId="{6FA9AF83-B753-4DCE-81B2-50B0B3245BCD}" srcOrd="0" destOrd="0" presId="urn:microsoft.com/office/officeart/2009/3/layout/HorizontalOrganizationChart"/>
    <dgm:cxn modelId="{06364BE6-C59F-45DF-BE41-F314E56FACB8}" type="presOf" srcId="{516A9B34-2371-4278-80BB-966DFC3326D8}" destId="{D616686F-05EA-49FA-B120-0DAE44A611BF}" srcOrd="0" destOrd="0" presId="urn:microsoft.com/office/officeart/2009/3/layout/HorizontalOrganizationChart"/>
    <dgm:cxn modelId="{B05811E9-061C-4E11-88F2-7BFC6487DEBC}" type="presOf" srcId="{B7E6721E-127D-4272-95DA-DB2864BEC079}" destId="{5294EF99-755B-4076-A79F-9DD9A61EA0BF}" srcOrd="0" destOrd="0" presId="urn:microsoft.com/office/officeart/2009/3/layout/HorizontalOrganizationChart"/>
    <dgm:cxn modelId="{619273EA-DBBF-4CAB-AAE6-D24587A4E03C}" type="presOf" srcId="{EDF9734A-69B8-4C55-BD67-19D3D995BC78}" destId="{067108DE-191A-4270-8C83-35C829AB128C}" srcOrd="0" destOrd="0" presId="urn:microsoft.com/office/officeart/2009/3/layout/HorizontalOrganizationChart"/>
    <dgm:cxn modelId="{A9845EEB-D549-4481-BE7F-9AFFB6397C65}" type="presOf" srcId="{84A7E4B1-64BD-4383-A3D1-AEB86DF47C33}" destId="{1293596E-1BDE-4487-A66C-C8731D5E6DD7}" srcOrd="0" destOrd="0" presId="urn:microsoft.com/office/officeart/2009/3/layout/HorizontalOrganizationChart"/>
    <dgm:cxn modelId="{CA1FA4EB-FAEA-43DF-BB75-B00901AE2BD5}" type="presOf" srcId="{ED706252-E780-4FF7-94BC-CD550D4A4011}" destId="{47EAAA52-646A-4203-8664-AE28AFA38D38}" srcOrd="0" destOrd="0" presId="urn:microsoft.com/office/officeart/2009/3/layout/HorizontalOrganizationChart"/>
    <dgm:cxn modelId="{E6F7A2EC-A069-40F6-A974-497C8C018813}" type="presOf" srcId="{C575249F-29F4-4880-ACAA-B667DE95330D}" destId="{66D4B82C-0B17-45F6-A897-DEC1223952C3}" srcOrd="0" destOrd="0" presId="urn:microsoft.com/office/officeart/2009/3/layout/HorizontalOrganizationChart"/>
    <dgm:cxn modelId="{6F8BFDEC-1FF5-4CDF-8B3F-3F5568CF7781}" type="presOf" srcId="{F1100DC7-DC84-4AB5-9245-D077A8D8EE74}" destId="{A0B4BD4B-20E7-4992-9754-F180C8DDA29C}" srcOrd="0" destOrd="0" presId="urn:microsoft.com/office/officeart/2009/3/layout/HorizontalOrganizationChart"/>
    <dgm:cxn modelId="{4AD73EF0-A815-42D5-9773-8B91000B4550}" type="presOf" srcId="{7F273E3A-4DD1-488A-913A-B4757471A046}" destId="{AFE7A92D-0BB9-47F0-8458-9C6BE8144154}" srcOrd="0" destOrd="0" presId="urn:microsoft.com/office/officeart/2009/3/layout/HorizontalOrganizationChart"/>
    <dgm:cxn modelId="{CD2E34F2-8F33-4408-B88C-9933BC7C28B6}" type="presOf" srcId="{32875933-5C71-4A3A-9E48-E4AF232706EA}" destId="{7C61A969-4B12-4693-92D6-CE6DD9DF66AA}" srcOrd="1" destOrd="0" presId="urn:microsoft.com/office/officeart/2009/3/layout/HorizontalOrganizationChart"/>
    <dgm:cxn modelId="{494E32F3-831B-442C-800D-780090A2A9A7}" type="presOf" srcId="{4980AFDB-3C54-4F62-8CFC-DA1F0E2F229C}" destId="{BC7F33C4-D0AD-47E6-AD51-503DAEE6BCEB}" srcOrd="0" destOrd="0" presId="urn:microsoft.com/office/officeart/2009/3/layout/HorizontalOrganizationChart"/>
    <dgm:cxn modelId="{A0834CF3-E2D2-47F3-A9C4-0FA745924F9B}" type="presOf" srcId="{EDF9734A-69B8-4C55-BD67-19D3D995BC78}" destId="{3F4B1EE2-EED9-4368-9BCE-AFEB894BFB44}" srcOrd="1" destOrd="0" presId="urn:microsoft.com/office/officeart/2009/3/layout/HorizontalOrganizationChart"/>
    <dgm:cxn modelId="{951556F4-D5C9-4A31-8B3B-FD9FBBD45EF6}" srcId="{2D9E9DA5-1CE1-4DD4-9F30-E3CE603C59E0}" destId="{7F273E3A-4DD1-488A-913A-B4757471A046}" srcOrd="1" destOrd="0" parTransId="{C458DCA9-8572-475B-B487-1784642E9D2C}" sibTransId="{F06CD1C8-55AE-42A0-8B77-CAF7449B34DE}"/>
    <dgm:cxn modelId="{E42298F8-5065-4341-835E-6E485A7F3C1D}" srcId="{516A9B34-2371-4278-80BB-966DFC3326D8}" destId="{B6ADF3BB-F39F-4A37-9CE7-D4CBE7ABA663}" srcOrd="2" destOrd="0" parTransId="{743F87BB-8597-4AE8-9160-CFAB59FCBB05}" sibTransId="{86C16F19-E15B-4141-8EA0-F320DCFA7C17}"/>
    <dgm:cxn modelId="{8653A5F9-8B58-4AB7-940A-F3082AADC007}" srcId="{516A9B34-2371-4278-80BB-966DFC3326D8}" destId="{50679F81-D4A9-46F9-BF68-405089C5ACAC}" srcOrd="3" destOrd="0" parTransId="{98AC4D9A-E102-4021-8AEE-415556DF0F3A}" sibTransId="{6C03B48E-FDED-4A73-AB8E-1316EF39D99A}"/>
    <dgm:cxn modelId="{9718B2FA-30D2-42AD-9A93-C4DE8DCFB283}" type="presOf" srcId="{98AC4D9A-E102-4021-8AEE-415556DF0F3A}" destId="{B85D5A92-73D9-4AB8-830E-8C3CEA2CE546}" srcOrd="0" destOrd="0" presId="urn:microsoft.com/office/officeart/2009/3/layout/HorizontalOrganizationChart"/>
    <dgm:cxn modelId="{37718864-FD94-4058-A5D8-AA28059D7F17}" type="presParOf" srcId="{741C1424-F8D3-4C1C-B01D-87890240F96E}" destId="{CF164721-AF89-4637-90A4-6FDADC8DE292}" srcOrd="0" destOrd="0" presId="urn:microsoft.com/office/officeart/2009/3/layout/HorizontalOrganizationChart"/>
    <dgm:cxn modelId="{DDA18990-9B06-4DC1-AE4E-DBEB8D92003E}" type="presParOf" srcId="{CF164721-AF89-4637-90A4-6FDADC8DE292}" destId="{6D5EFB23-FD8A-46BA-8679-C1F1034F48C1}" srcOrd="0" destOrd="0" presId="urn:microsoft.com/office/officeart/2009/3/layout/HorizontalOrganizationChart"/>
    <dgm:cxn modelId="{A1837790-6F14-48F7-A46A-B84AE16A96C6}" type="presParOf" srcId="{6D5EFB23-FD8A-46BA-8679-C1F1034F48C1}" destId="{6BADB152-3884-4CD7-9466-EDDCC0911129}" srcOrd="0" destOrd="0" presId="urn:microsoft.com/office/officeart/2009/3/layout/HorizontalOrganizationChart"/>
    <dgm:cxn modelId="{1B5A8AF0-B72C-483F-BACE-B56AA477FC8C}" type="presParOf" srcId="{6D5EFB23-FD8A-46BA-8679-C1F1034F48C1}" destId="{0B4BDC07-E430-4105-AD4F-DD56179E0603}" srcOrd="1" destOrd="0" presId="urn:microsoft.com/office/officeart/2009/3/layout/HorizontalOrganizationChart"/>
    <dgm:cxn modelId="{6F87A3BF-125D-4867-B59E-65B9383729FC}" type="presParOf" srcId="{CF164721-AF89-4637-90A4-6FDADC8DE292}" destId="{55523A17-DE93-41D9-A663-BE695BDACB0B}" srcOrd="1" destOrd="0" presId="urn:microsoft.com/office/officeart/2009/3/layout/HorizontalOrganizationChart"/>
    <dgm:cxn modelId="{4642D455-8696-4559-8D2C-47ACF6491645}" type="presParOf" srcId="{55523A17-DE93-41D9-A663-BE695BDACB0B}" destId="{4BD074B4-DA1D-4812-9698-2492D83FBF53}" srcOrd="0" destOrd="0" presId="urn:microsoft.com/office/officeart/2009/3/layout/HorizontalOrganizationChart"/>
    <dgm:cxn modelId="{A1FFC008-BEA7-4F8A-BC17-85144628C7A0}" type="presParOf" srcId="{55523A17-DE93-41D9-A663-BE695BDACB0B}" destId="{0C660E90-DE53-4F83-A046-47E5F1D9C0CC}" srcOrd="1" destOrd="0" presId="urn:microsoft.com/office/officeart/2009/3/layout/HorizontalOrganizationChart"/>
    <dgm:cxn modelId="{6D000A23-4259-4523-81B9-8483478089DA}" type="presParOf" srcId="{0C660E90-DE53-4F83-A046-47E5F1D9C0CC}" destId="{E8868B11-9847-420A-A1EF-A29F75964280}" srcOrd="0" destOrd="0" presId="urn:microsoft.com/office/officeart/2009/3/layout/HorizontalOrganizationChart"/>
    <dgm:cxn modelId="{6FC535BF-64D6-494A-B91D-CBA222858003}" type="presParOf" srcId="{E8868B11-9847-420A-A1EF-A29F75964280}" destId="{D616686F-05EA-49FA-B120-0DAE44A611BF}" srcOrd="0" destOrd="0" presId="urn:microsoft.com/office/officeart/2009/3/layout/HorizontalOrganizationChart"/>
    <dgm:cxn modelId="{341159F0-5D68-427E-9105-B70F0522A8B4}" type="presParOf" srcId="{E8868B11-9847-420A-A1EF-A29F75964280}" destId="{C690BF28-EDF4-4F05-B30B-8B51BCE0918C}" srcOrd="1" destOrd="0" presId="urn:microsoft.com/office/officeart/2009/3/layout/HorizontalOrganizationChart"/>
    <dgm:cxn modelId="{C45A271B-8166-4B7F-9931-E8B01224134C}" type="presParOf" srcId="{0C660E90-DE53-4F83-A046-47E5F1D9C0CC}" destId="{7166586E-F99C-489D-8FC2-27DF543343C9}" srcOrd="1" destOrd="0" presId="urn:microsoft.com/office/officeart/2009/3/layout/HorizontalOrganizationChart"/>
    <dgm:cxn modelId="{E43487D0-0DB3-4212-9045-9015E4AFC469}" type="presParOf" srcId="{7166586E-F99C-489D-8FC2-27DF543343C9}" destId="{5C7CED39-752C-4EC8-B404-801BFE90824D}" srcOrd="0" destOrd="0" presId="urn:microsoft.com/office/officeart/2009/3/layout/HorizontalOrganizationChart"/>
    <dgm:cxn modelId="{C0976E25-FB57-479E-9415-80DCD129A868}" type="presParOf" srcId="{7166586E-F99C-489D-8FC2-27DF543343C9}" destId="{C71B43A4-8B98-4AEE-A966-B1599F0736BE}" srcOrd="1" destOrd="0" presId="urn:microsoft.com/office/officeart/2009/3/layout/HorizontalOrganizationChart"/>
    <dgm:cxn modelId="{62F82320-5FDE-4AE1-94A4-AF336D1379E5}" type="presParOf" srcId="{C71B43A4-8B98-4AEE-A966-B1599F0736BE}" destId="{71D849D5-7F34-46F1-93A4-3302A6543609}" srcOrd="0" destOrd="0" presId="urn:microsoft.com/office/officeart/2009/3/layout/HorizontalOrganizationChart"/>
    <dgm:cxn modelId="{A96A9399-9B35-43E2-91DB-0510D74708E5}" type="presParOf" srcId="{71D849D5-7F34-46F1-93A4-3302A6543609}" destId="{A676D23B-5E48-4FD4-964C-D4687C4C2105}" srcOrd="0" destOrd="0" presId="urn:microsoft.com/office/officeart/2009/3/layout/HorizontalOrganizationChart"/>
    <dgm:cxn modelId="{4BE900E1-92E8-483A-B2C9-4BE237D616A4}" type="presParOf" srcId="{71D849D5-7F34-46F1-93A4-3302A6543609}" destId="{3782EE56-DAF8-4EEE-B86B-0C2A64E5FEA1}" srcOrd="1" destOrd="0" presId="urn:microsoft.com/office/officeart/2009/3/layout/HorizontalOrganizationChart"/>
    <dgm:cxn modelId="{470750DC-C84C-4B7E-8509-7C56FE2D1385}" type="presParOf" srcId="{C71B43A4-8B98-4AEE-A966-B1599F0736BE}" destId="{EA03EAAC-B152-4F40-A420-DE09712D9AA7}" srcOrd="1" destOrd="0" presId="urn:microsoft.com/office/officeart/2009/3/layout/HorizontalOrganizationChart"/>
    <dgm:cxn modelId="{3A762227-AB70-4334-9533-E7C7D239BBE0}" type="presParOf" srcId="{EA03EAAC-B152-4F40-A420-DE09712D9AA7}" destId="{A99773AD-78CC-4E9D-AB65-6EE979BC464E}" srcOrd="0" destOrd="0" presId="urn:microsoft.com/office/officeart/2009/3/layout/HorizontalOrganizationChart"/>
    <dgm:cxn modelId="{4F06BBB5-2FC4-4A6D-B870-EE12C2573E75}" type="presParOf" srcId="{EA03EAAC-B152-4F40-A420-DE09712D9AA7}" destId="{A52D3CE1-7B85-4988-90C6-9C331F700809}" srcOrd="1" destOrd="0" presId="urn:microsoft.com/office/officeart/2009/3/layout/HorizontalOrganizationChart"/>
    <dgm:cxn modelId="{169D3483-8C4F-42F5-B1FD-B284D191977A}" type="presParOf" srcId="{A52D3CE1-7B85-4988-90C6-9C331F700809}" destId="{D3B47191-3A16-4B3D-AD7D-B99DFC971D76}" srcOrd="0" destOrd="0" presId="urn:microsoft.com/office/officeart/2009/3/layout/HorizontalOrganizationChart"/>
    <dgm:cxn modelId="{7E76BC85-3E31-4F25-8053-A6E64F4573CA}" type="presParOf" srcId="{D3B47191-3A16-4B3D-AD7D-B99DFC971D76}" destId="{8EA84370-1CF8-458C-A5B7-33A037B58F8A}" srcOrd="0" destOrd="0" presId="urn:microsoft.com/office/officeart/2009/3/layout/HorizontalOrganizationChart"/>
    <dgm:cxn modelId="{D8CC1A67-C680-461A-973E-00DA8973A509}" type="presParOf" srcId="{D3B47191-3A16-4B3D-AD7D-B99DFC971D76}" destId="{93D7EC10-C587-4499-B639-E0F6D4295296}" srcOrd="1" destOrd="0" presId="urn:microsoft.com/office/officeart/2009/3/layout/HorizontalOrganizationChart"/>
    <dgm:cxn modelId="{5F44E762-F757-4083-BBBA-B74DC3C3C298}" type="presParOf" srcId="{A52D3CE1-7B85-4988-90C6-9C331F700809}" destId="{007571D7-B0F0-428B-B0D2-6A7E6219995A}" srcOrd="1" destOrd="0" presId="urn:microsoft.com/office/officeart/2009/3/layout/HorizontalOrganizationChart"/>
    <dgm:cxn modelId="{C5C1D232-2560-4907-86A3-588EDC81CE13}" type="presParOf" srcId="{007571D7-B0F0-428B-B0D2-6A7E6219995A}" destId="{8DE1B6C8-50E9-41B7-86FE-A2DCDE49442D}" srcOrd="0" destOrd="0" presId="urn:microsoft.com/office/officeart/2009/3/layout/HorizontalOrganizationChart"/>
    <dgm:cxn modelId="{F5BDF2FF-E29B-4374-AEDB-44E3AA72E1AC}" type="presParOf" srcId="{007571D7-B0F0-428B-B0D2-6A7E6219995A}" destId="{3DE39A9F-287F-4241-B214-C9E9A060526B}" srcOrd="1" destOrd="0" presId="urn:microsoft.com/office/officeart/2009/3/layout/HorizontalOrganizationChart"/>
    <dgm:cxn modelId="{F7062696-D2A7-4C25-9046-CF8F551E60B6}" type="presParOf" srcId="{3DE39A9F-287F-4241-B214-C9E9A060526B}" destId="{6DCB7F16-8989-4CB8-B4E0-367E9748E553}" srcOrd="0" destOrd="0" presId="urn:microsoft.com/office/officeart/2009/3/layout/HorizontalOrganizationChart"/>
    <dgm:cxn modelId="{16976BF3-469E-4DF9-97D9-47930FAD857B}" type="presParOf" srcId="{6DCB7F16-8989-4CB8-B4E0-367E9748E553}" destId="{BAC2BBD5-7141-4BE6-840A-4BB5B3A0B460}" srcOrd="0" destOrd="0" presId="urn:microsoft.com/office/officeart/2009/3/layout/HorizontalOrganizationChart"/>
    <dgm:cxn modelId="{0796D0FC-4E6E-4C9F-9905-C58B4DB4D8A9}" type="presParOf" srcId="{6DCB7F16-8989-4CB8-B4E0-367E9748E553}" destId="{FC5DD874-0B0E-4BDF-89DC-F9805462DA34}" srcOrd="1" destOrd="0" presId="urn:microsoft.com/office/officeart/2009/3/layout/HorizontalOrganizationChart"/>
    <dgm:cxn modelId="{51F61DD7-ED2A-495C-AD6E-BC34EBE59C44}" type="presParOf" srcId="{3DE39A9F-287F-4241-B214-C9E9A060526B}" destId="{5DC0391D-B83B-4EE1-A3D1-81576F265384}" srcOrd="1" destOrd="0" presId="urn:microsoft.com/office/officeart/2009/3/layout/HorizontalOrganizationChart"/>
    <dgm:cxn modelId="{F17D155E-2AF6-4305-954E-3A32931FCABC}" type="presParOf" srcId="{3DE39A9F-287F-4241-B214-C9E9A060526B}" destId="{3C165E20-DAC3-4ACF-BCB5-2AE19430FA09}" srcOrd="2" destOrd="0" presId="urn:microsoft.com/office/officeart/2009/3/layout/HorizontalOrganizationChart"/>
    <dgm:cxn modelId="{020D64D8-3347-4B91-8ACF-522DD65A6164}" type="presParOf" srcId="{A52D3CE1-7B85-4988-90C6-9C331F700809}" destId="{EC0BECEA-EF0E-44DF-B065-27167FB7FBAB}" srcOrd="2" destOrd="0" presId="urn:microsoft.com/office/officeart/2009/3/layout/HorizontalOrganizationChart"/>
    <dgm:cxn modelId="{F5DE6C64-595F-4229-A48A-9CC69ED0E4EA}" type="presParOf" srcId="{EA03EAAC-B152-4F40-A420-DE09712D9AA7}" destId="{B8441394-646A-45C9-875A-59D4E6F842DF}" srcOrd="2" destOrd="0" presId="urn:microsoft.com/office/officeart/2009/3/layout/HorizontalOrganizationChart"/>
    <dgm:cxn modelId="{2EBF838E-AFF6-4948-85F1-346EFEC8BED8}" type="presParOf" srcId="{EA03EAAC-B152-4F40-A420-DE09712D9AA7}" destId="{12A7EB49-A143-4044-AC08-503B0E8228CF}" srcOrd="3" destOrd="0" presId="urn:microsoft.com/office/officeart/2009/3/layout/HorizontalOrganizationChart"/>
    <dgm:cxn modelId="{FA7A0DC5-382E-4EC5-9E0C-6692BADD2C5F}" type="presParOf" srcId="{12A7EB49-A143-4044-AC08-503B0E8228CF}" destId="{323010A3-879C-460A-B10E-FE9467D287FD}" srcOrd="0" destOrd="0" presId="urn:microsoft.com/office/officeart/2009/3/layout/HorizontalOrganizationChart"/>
    <dgm:cxn modelId="{0587B6EC-C613-4E2A-8E12-48734DD82731}" type="presParOf" srcId="{323010A3-879C-460A-B10E-FE9467D287FD}" destId="{16A9D6C9-D43C-4180-9DB9-036F0904F163}" srcOrd="0" destOrd="0" presId="urn:microsoft.com/office/officeart/2009/3/layout/HorizontalOrganizationChart"/>
    <dgm:cxn modelId="{20E02C32-12E0-419E-ABAE-418E4252C09C}" type="presParOf" srcId="{323010A3-879C-460A-B10E-FE9467D287FD}" destId="{ADFFFCB3-76AD-4540-B5C6-8B2CDF6F19F4}" srcOrd="1" destOrd="0" presId="urn:microsoft.com/office/officeart/2009/3/layout/HorizontalOrganizationChart"/>
    <dgm:cxn modelId="{9006F66B-15AB-4298-9C71-E7A19960C3BE}" type="presParOf" srcId="{12A7EB49-A143-4044-AC08-503B0E8228CF}" destId="{1BEB3594-6324-4D1E-99FE-FB622B517666}" srcOrd="1" destOrd="0" presId="urn:microsoft.com/office/officeart/2009/3/layout/HorizontalOrganizationChart"/>
    <dgm:cxn modelId="{161086F7-A76C-4946-82F5-58A783F8F007}" type="presParOf" srcId="{1BEB3594-6324-4D1E-99FE-FB622B517666}" destId="{E833A6A8-DAF3-4A6E-A5C0-E2E446975410}" srcOrd="0" destOrd="0" presId="urn:microsoft.com/office/officeart/2009/3/layout/HorizontalOrganizationChart"/>
    <dgm:cxn modelId="{5D16DAF1-E3E7-4956-BCA6-5832275DCB5C}" type="presParOf" srcId="{1BEB3594-6324-4D1E-99FE-FB622B517666}" destId="{CE50E0BE-530D-4472-A114-F5DBB3BDB75C}" srcOrd="1" destOrd="0" presId="urn:microsoft.com/office/officeart/2009/3/layout/HorizontalOrganizationChart"/>
    <dgm:cxn modelId="{DAB58978-7B8B-4FCB-AAF0-5CE95DB4162C}" type="presParOf" srcId="{CE50E0BE-530D-4472-A114-F5DBB3BDB75C}" destId="{C37D1048-C48A-4CD3-B348-0E896564E81E}" srcOrd="0" destOrd="0" presId="urn:microsoft.com/office/officeart/2009/3/layout/HorizontalOrganizationChart"/>
    <dgm:cxn modelId="{ADD68759-DD1A-4FB4-B0FB-FED024F41164}" type="presParOf" srcId="{C37D1048-C48A-4CD3-B348-0E896564E81E}" destId="{AC1448DD-724B-4EDB-AFF2-8874314FA8A8}" srcOrd="0" destOrd="0" presId="urn:microsoft.com/office/officeart/2009/3/layout/HorizontalOrganizationChart"/>
    <dgm:cxn modelId="{4FD5A3AE-7DFF-49E4-A9CD-341FE7FF1372}" type="presParOf" srcId="{C37D1048-C48A-4CD3-B348-0E896564E81E}" destId="{6758A699-0B0F-445B-B833-2039D1791DDD}" srcOrd="1" destOrd="0" presId="urn:microsoft.com/office/officeart/2009/3/layout/HorizontalOrganizationChart"/>
    <dgm:cxn modelId="{5149032F-FD98-4BE3-8481-B6840A155FBA}" type="presParOf" srcId="{CE50E0BE-530D-4472-A114-F5DBB3BDB75C}" destId="{0C65F934-19F7-4D6A-87E0-E5F9FFDEB0F5}" srcOrd="1" destOrd="0" presId="urn:microsoft.com/office/officeart/2009/3/layout/HorizontalOrganizationChart"/>
    <dgm:cxn modelId="{81CE4C70-C364-42A6-9160-384FB13B2C51}" type="presParOf" srcId="{CE50E0BE-530D-4472-A114-F5DBB3BDB75C}" destId="{0A97E7C4-9DD0-4B01-9EEB-91D11B858225}" srcOrd="2" destOrd="0" presId="urn:microsoft.com/office/officeart/2009/3/layout/HorizontalOrganizationChart"/>
    <dgm:cxn modelId="{FA06E7B7-5274-414D-A00E-72537DA198F8}" type="presParOf" srcId="{1BEB3594-6324-4D1E-99FE-FB622B517666}" destId="{DC4B2CA5-0E0D-43EF-B602-2811FF977931}" srcOrd="2" destOrd="0" presId="urn:microsoft.com/office/officeart/2009/3/layout/HorizontalOrganizationChart"/>
    <dgm:cxn modelId="{2145F4C1-D33F-4FAE-92C5-EFA8DED1ABE6}" type="presParOf" srcId="{1BEB3594-6324-4D1E-99FE-FB622B517666}" destId="{2B59CD6E-E248-4AC0-A797-C8DEC902FE19}" srcOrd="3" destOrd="0" presId="urn:microsoft.com/office/officeart/2009/3/layout/HorizontalOrganizationChart"/>
    <dgm:cxn modelId="{7E83303D-966D-4BE7-A149-B2FFE89FDF69}" type="presParOf" srcId="{2B59CD6E-E248-4AC0-A797-C8DEC902FE19}" destId="{B901342E-531A-410D-AC79-9875EA390C00}" srcOrd="0" destOrd="0" presId="urn:microsoft.com/office/officeart/2009/3/layout/HorizontalOrganizationChart"/>
    <dgm:cxn modelId="{2C676038-F037-49DD-AC8E-2EFAEC95D06B}" type="presParOf" srcId="{B901342E-531A-410D-AC79-9875EA390C00}" destId="{067108DE-191A-4270-8C83-35C829AB128C}" srcOrd="0" destOrd="0" presId="urn:microsoft.com/office/officeart/2009/3/layout/HorizontalOrganizationChart"/>
    <dgm:cxn modelId="{E0D4CEEC-8E2A-4869-B601-5E59E306C6F8}" type="presParOf" srcId="{B901342E-531A-410D-AC79-9875EA390C00}" destId="{3F4B1EE2-EED9-4368-9BCE-AFEB894BFB44}" srcOrd="1" destOrd="0" presId="urn:microsoft.com/office/officeart/2009/3/layout/HorizontalOrganizationChart"/>
    <dgm:cxn modelId="{86D86EAF-5E4D-46DA-96D9-F80AE5B2CC39}" type="presParOf" srcId="{2B59CD6E-E248-4AC0-A797-C8DEC902FE19}" destId="{BFAB91D3-FED7-42F1-A404-277CBE566B72}" srcOrd="1" destOrd="0" presId="urn:microsoft.com/office/officeart/2009/3/layout/HorizontalOrganizationChart"/>
    <dgm:cxn modelId="{0F223A60-6846-4942-A729-9584B0E3F885}" type="presParOf" srcId="{2B59CD6E-E248-4AC0-A797-C8DEC902FE19}" destId="{3232DA1D-66F3-4622-8AE6-79F9518EF1B0}" srcOrd="2" destOrd="0" presId="urn:microsoft.com/office/officeart/2009/3/layout/HorizontalOrganizationChart"/>
    <dgm:cxn modelId="{F3756E83-8781-4832-9E59-8B71A202B951}" type="presParOf" srcId="{12A7EB49-A143-4044-AC08-503B0E8228CF}" destId="{EBA320A5-D3D6-4865-A519-E491A7C7B820}" srcOrd="2" destOrd="0" presId="urn:microsoft.com/office/officeart/2009/3/layout/HorizontalOrganizationChart"/>
    <dgm:cxn modelId="{FFE5B3AF-8E5A-4F4C-9053-16055E2D97A7}" type="presParOf" srcId="{EA03EAAC-B152-4F40-A420-DE09712D9AA7}" destId="{BC7F33C4-D0AD-47E6-AD51-503DAEE6BCEB}" srcOrd="4" destOrd="0" presId="urn:microsoft.com/office/officeart/2009/3/layout/HorizontalOrganizationChart"/>
    <dgm:cxn modelId="{02F53669-2C04-4342-B2D6-0B9023F4B8E9}" type="presParOf" srcId="{EA03EAAC-B152-4F40-A420-DE09712D9AA7}" destId="{A539CD7A-78EB-4253-B165-4F87ECB1BE46}" srcOrd="5" destOrd="0" presId="urn:microsoft.com/office/officeart/2009/3/layout/HorizontalOrganizationChart"/>
    <dgm:cxn modelId="{03412DAD-96F2-4DCE-BEDA-1C0B1047BD7A}" type="presParOf" srcId="{A539CD7A-78EB-4253-B165-4F87ECB1BE46}" destId="{D177C68F-A340-4B02-9619-F5B1BA0298EF}" srcOrd="0" destOrd="0" presId="urn:microsoft.com/office/officeart/2009/3/layout/HorizontalOrganizationChart"/>
    <dgm:cxn modelId="{86130AA8-5CC0-4736-B7BF-1E4DC8A78BBF}" type="presParOf" srcId="{D177C68F-A340-4B02-9619-F5B1BA0298EF}" destId="{4FBFD22C-77C3-4577-9B62-FB327A9D96FC}" srcOrd="0" destOrd="0" presId="urn:microsoft.com/office/officeart/2009/3/layout/HorizontalOrganizationChart"/>
    <dgm:cxn modelId="{39198B22-9B95-46BF-A017-FF4B5C719DD4}" type="presParOf" srcId="{D177C68F-A340-4B02-9619-F5B1BA0298EF}" destId="{35C86067-B0F1-44C6-A45D-05BE1077F77D}" srcOrd="1" destOrd="0" presId="urn:microsoft.com/office/officeart/2009/3/layout/HorizontalOrganizationChart"/>
    <dgm:cxn modelId="{984A652A-911E-41D8-A722-CBC333BB3260}" type="presParOf" srcId="{A539CD7A-78EB-4253-B165-4F87ECB1BE46}" destId="{D721F45B-3D49-49F0-A21E-1372315CDE5F}" srcOrd="1" destOrd="0" presId="urn:microsoft.com/office/officeart/2009/3/layout/HorizontalOrganizationChart"/>
    <dgm:cxn modelId="{9A7F0301-81BB-4255-857D-070D17746578}" type="presParOf" srcId="{A539CD7A-78EB-4253-B165-4F87ECB1BE46}" destId="{F013E519-19B0-46A9-939F-7EF01BE40003}" srcOrd="2" destOrd="0" presId="urn:microsoft.com/office/officeart/2009/3/layout/HorizontalOrganizationChart"/>
    <dgm:cxn modelId="{DFBD9B1F-AACE-4B5D-85C7-8B28F92E426A}" type="presParOf" srcId="{C71B43A4-8B98-4AEE-A966-B1599F0736BE}" destId="{85E3FA69-726B-443C-8604-EB440D17496B}" srcOrd="2" destOrd="0" presId="urn:microsoft.com/office/officeart/2009/3/layout/HorizontalOrganizationChart"/>
    <dgm:cxn modelId="{5AEAC6FA-F56F-4D0E-9C6D-400B9C9E6175}" type="presParOf" srcId="{7166586E-F99C-489D-8FC2-27DF543343C9}" destId="{7112CBD7-0909-4DB0-9DBA-7F9C163E7AA8}" srcOrd="2" destOrd="0" presId="urn:microsoft.com/office/officeart/2009/3/layout/HorizontalOrganizationChart"/>
    <dgm:cxn modelId="{53274BEB-407E-4A09-A07D-3B0DADA5F245}" type="presParOf" srcId="{7166586E-F99C-489D-8FC2-27DF543343C9}" destId="{419683AC-6B9F-4B56-BFC1-5ACD8DE0E4CD}" srcOrd="3" destOrd="0" presId="urn:microsoft.com/office/officeart/2009/3/layout/HorizontalOrganizationChart"/>
    <dgm:cxn modelId="{05C0E40E-DA1F-439E-A9FC-CB8E34589448}" type="presParOf" srcId="{419683AC-6B9F-4B56-BFC1-5ACD8DE0E4CD}" destId="{F28D5FCE-A5FD-4D0A-A9C4-FD74D969004B}" srcOrd="0" destOrd="0" presId="urn:microsoft.com/office/officeart/2009/3/layout/HorizontalOrganizationChart"/>
    <dgm:cxn modelId="{9C605DA4-D414-4343-B73E-4FD9339AADF2}" type="presParOf" srcId="{F28D5FCE-A5FD-4D0A-A9C4-FD74D969004B}" destId="{A7948A45-299E-43E4-8EED-D25F04992D0E}" srcOrd="0" destOrd="0" presId="urn:microsoft.com/office/officeart/2009/3/layout/HorizontalOrganizationChart"/>
    <dgm:cxn modelId="{7B9E4C49-E124-4C01-85EE-9CD5531091CE}" type="presParOf" srcId="{F28D5FCE-A5FD-4D0A-A9C4-FD74D969004B}" destId="{60DDC52D-E6CD-43C2-B736-D4DF8C96333E}" srcOrd="1" destOrd="0" presId="urn:microsoft.com/office/officeart/2009/3/layout/HorizontalOrganizationChart"/>
    <dgm:cxn modelId="{3C76254F-CE1D-4615-B10A-0FB136DA102A}" type="presParOf" srcId="{419683AC-6B9F-4B56-BFC1-5ACD8DE0E4CD}" destId="{4A9291DA-5E10-4F0C-8880-8DBE3F4F544D}" srcOrd="1" destOrd="0" presId="urn:microsoft.com/office/officeart/2009/3/layout/HorizontalOrganizationChart"/>
    <dgm:cxn modelId="{41AF75C0-DB0B-469A-B6B2-F141D814965A}" type="presParOf" srcId="{419683AC-6B9F-4B56-BFC1-5ACD8DE0E4CD}" destId="{75DAA9DD-5B16-4697-BD67-46A74E57C1E4}" srcOrd="2" destOrd="0" presId="urn:microsoft.com/office/officeart/2009/3/layout/HorizontalOrganizationChart"/>
    <dgm:cxn modelId="{5F5FF688-CD00-47D0-B71F-095E3D664E00}" type="presParOf" srcId="{7166586E-F99C-489D-8FC2-27DF543343C9}" destId="{1EF1E012-811A-458E-B845-E2214BBB468A}" srcOrd="4" destOrd="0" presId="urn:microsoft.com/office/officeart/2009/3/layout/HorizontalOrganizationChart"/>
    <dgm:cxn modelId="{F7121DC1-A6E9-442A-BC81-6789D527009F}" type="presParOf" srcId="{7166586E-F99C-489D-8FC2-27DF543343C9}" destId="{3F8D7BAE-F401-4A2B-8D63-6BAEE721ECB8}" srcOrd="5" destOrd="0" presId="urn:microsoft.com/office/officeart/2009/3/layout/HorizontalOrganizationChart"/>
    <dgm:cxn modelId="{E9BEFC04-83AD-44BB-B724-35094A9F3546}" type="presParOf" srcId="{3F8D7BAE-F401-4A2B-8D63-6BAEE721ECB8}" destId="{9EC857DB-52FA-46FF-A66A-C46F9E233D1A}" srcOrd="0" destOrd="0" presId="urn:microsoft.com/office/officeart/2009/3/layout/HorizontalOrganizationChart"/>
    <dgm:cxn modelId="{AEFFDC05-7AD6-4734-A0BE-58530FE258EC}" type="presParOf" srcId="{9EC857DB-52FA-46FF-A66A-C46F9E233D1A}" destId="{6FA9AF83-B753-4DCE-81B2-50B0B3245BCD}" srcOrd="0" destOrd="0" presId="urn:microsoft.com/office/officeart/2009/3/layout/HorizontalOrganizationChart"/>
    <dgm:cxn modelId="{0BB12C78-060B-4922-BB71-9FF4C7AA0631}" type="presParOf" srcId="{9EC857DB-52FA-46FF-A66A-C46F9E233D1A}" destId="{393943AF-4D94-40AA-A64E-BF7D3B6D9283}" srcOrd="1" destOrd="0" presId="urn:microsoft.com/office/officeart/2009/3/layout/HorizontalOrganizationChart"/>
    <dgm:cxn modelId="{8B62AA72-2D71-4160-8F8D-ED0322CB8293}" type="presParOf" srcId="{3F8D7BAE-F401-4A2B-8D63-6BAEE721ECB8}" destId="{17A4601D-D19A-4BC7-BD3B-3FE03C63CB28}" srcOrd="1" destOrd="0" presId="urn:microsoft.com/office/officeart/2009/3/layout/HorizontalOrganizationChart"/>
    <dgm:cxn modelId="{5EDAC846-502B-49B9-AB21-BABD4AE94629}" type="presParOf" srcId="{3F8D7BAE-F401-4A2B-8D63-6BAEE721ECB8}" destId="{75F833C1-DBD8-459E-9ADE-011B33140C9D}" srcOrd="2" destOrd="0" presId="urn:microsoft.com/office/officeart/2009/3/layout/HorizontalOrganizationChart"/>
    <dgm:cxn modelId="{C2054225-7EAC-4BCE-9328-A4919C604BA2}" type="presParOf" srcId="{7166586E-F99C-489D-8FC2-27DF543343C9}" destId="{B85D5A92-73D9-4AB8-830E-8C3CEA2CE546}" srcOrd="6" destOrd="0" presId="urn:microsoft.com/office/officeart/2009/3/layout/HorizontalOrganizationChart"/>
    <dgm:cxn modelId="{494C27E5-5467-4DB6-BD2F-7D4F891FA94B}" type="presParOf" srcId="{7166586E-F99C-489D-8FC2-27DF543343C9}" destId="{5EE4697D-EAF8-4F5B-97D5-9E779067FC45}" srcOrd="7" destOrd="0" presId="urn:microsoft.com/office/officeart/2009/3/layout/HorizontalOrganizationChart"/>
    <dgm:cxn modelId="{4BE09F85-433B-4B1B-8795-0F860E47AAA6}" type="presParOf" srcId="{5EE4697D-EAF8-4F5B-97D5-9E779067FC45}" destId="{18B5C6F2-7BAE-4048-B575-9ABC30920BF9}" srcOrd="0" destOrd="0" presId="urn:microsoft.com/office/officeart/2009/3/layout/HorizontalOrganizationChart"/>
    <dgm:cxn modelId="{C66CD996-2C2A-42AC-BAEC-00CAD42DBCC9}" type="presParOf" srcId="{18B5C6F2-7BAE-4048-B575-9ABC30920BF9}" destId="{45E0AA1C-1C34-4A96-AFB7-119BDD9E8DFF}" srcOrd="0" destOrd="0" presId="urn:microsoft.com/office/officeart/2009/3/layout/HorizontalOrganizationChart"/>
    <dgm:cxn modelId="{B478466E-541B-4733-94A1-AD45D015915F}" type="presParOf" srcId="{18B5C6F2-7BAE-4048-B575-9ABC30920BF9}" destId="{0507A551-FB36-4422-8E95-161DC8CD8B12}" srcOrd="1" destOrd="0" presId="urn:microsoft.com/office/officeart/2009/3/layout/HorizontalOrganizationChart"/>
    <dgm:cxn modelId="{D88AEF84-7DE7-4ECC-BBD1-EC87C48B4236}" type="presParOf" srcId="{5EE4697D-EAF8-4F5B-97D5-9E779067FC45}" destId="{C988B9B1-BF96-4817-82CB-5D7897AEDF57}" srcOrd="1" destOrd="0" presId="urn:microsoft.com/office/officeart/2009/3/layout/HorizontalOrganizationChart"/>
    <dgm:cxn modelId="{617A3B2D-7913-4C52-AA1A-A60607B13F65}" type="presParOf" srcId="{5EE4697D-EAF8-4F5B-97D5-9E779067FC45}" destId="{8D07ABDC-A1D2-475D-AAC2-2867E31270AD}" srcOrd="2" destOrd="0" presId="urn:microsoft.com/office/officeart/2009/3/layout/HorizontalOrganizationChart"/>
    <dgm:cxn modelId="{4A2D8F23-0595-45E1-98F7-79F76CE2A134}" type="presParOf" srcId="{7166586E-F99C-489D-8FC2-27DF543343C9}" destId="{F514BDD0-2032-4BAD-B251-CE622AAD53AD}" srcOrd="8" destOrd="0" presId="urn:microsoft.com/office/officeart/2009/3/layout/HorizontalOrganizationChart"/>
    <dgm:cxn modelId="{92299E0B-4D31-4039-8999-0E69BFA0C0FF}" type="presParOf" srcId="{7166586E-F99C-489D-8FC2-27DF543343C9}" destId="{8AD73C0A-AD39-447C-AA27-96C2A5DAAEC5}" srcOrd="9" destOrd="0" presId="urn:microsoft.com/office/officeart/2009/3/layout/HorizontalOrganizationChart"/>
    <dgm:cxn modelId="{E0B00DE4-CAF3-4517-AA30-D7727A7F1096}" type="presParOf" srcId="{8AD73C0A-AD39-447C-AA27-96C2A5DAAEC5}" destId="{DFE444A3-4132-4FFD-99E6-427BDB319375}" srcOrd="0" destOrd="0" presId="urn:microsoft.com/office/officeart/2009/3/layout/HorizontalOrganizationChart"/>
    <dgm:cxn modelId="{6E080659-40B7-473B-AE5F-BCB4FFEA654E}" type="presParOf" srcId="{DFE444A3-4132-4FFD-99E6-427BDB319375}" destId="{6240655C-24F1-4E35-B211-3D73829FD3BB}" srcOrd="0" destOrd="0" presId="urn:microsoft.com/office/officeart/2009/3/layout/HorizontalOrganizationChart"/>
    <dgm:cxn modelId="{FA5FD698-B320-464B-B4F6-9DD7EE314A3D}" type="presParOf" srcId="{DFE444A3-4132-4FFD-99E6-427BDB319375}" destId="{0AFA4A84-D2BC-45AB-903D-E106477A4A6A}" srcOrd="1" destOrd="0" presId="urn:microsoft.com/office/officeart/2009/3/layout/HorizontalOrganizationChart"/>
    <dgm:cxn modelId="{C334DC80-76A0-4817-8C9D-16027186CBD9}" type="presParOf" srcId="{8AD73C0A-AD39-447C-AA27-96C2A5DAAEC5}" destId="{46C4BC4C-E08C-4B57-9849-2FBE44F116A9}" srcOrd="1" destOrd="0" presId="urn:microsoft.com/office/officeart/2009/3/layout/HorizontalOrganizationChart"/>
    <dgm:cxn modelId="{2E20F502-E7A7-4DCA-AB6C-50A29C7C18B5}" type="presParOf" srcId="{8AD73C0A-AD39-447C-AA27-96C2A5DAAEC5}" destId="{C4A853B2-055C-451F-9EE6-867AE3F2FB02}" srcOrd="2" destOrd="0" presId="urn:microsoft.com/office/officeart/2009/3/layout/HorizontalOrganizationChart"/>
    <dgm:cxn modelId="{9A7356F5-3ED7-4FD1-806A-3FB6AE7C11DD}" type="presParOf" srcId="{7166586E-F99C-489D-8FC2-27DF543343C9}" destId="{6BE71733-E54E-4597-A711-20F16AFBDF28}" srcOrd="10" destOrd="0" presId="urn:microsoft.com/office/officeart/2009/3/layout/HorizontalOrganizationChart"/>
    <dgm:cxn modelId="{82B635EC-C47B-4444-824F-B07F66C6E9EE}" type="presParOf" srcId="{7166586E-F99C-489D-8FC2-27DF543343C9}" destId="{E1E1CFBD-5AE3-4810-B620-F7742CA699EE}" srcOrd="11" destOrd="0" presId="urn:microsoft.com/office/officeart/2009/3/layout/HorizontalOrganizationChart"/>
    <dgm:cxn modelId="{48F0882B-6BED-4A98-B1F4-B41FC9066226}" type="presParOf" srcId="{E1E1CFBD-5AE3-4810-B620-F7742CA699EE}" destId="{4BF5925C-7BF4-44B0-ADAC-63B0D6A13CA0}" srcOrd="0" destOrd="0" presId="urn:microsoft.com/office/officeart/2009/3/layout/HorizontalOrganizationChart"/>
    <dgm:cxn modelId="{21FED412-8946-4DC2-AE96-9E9D29DAC1BC}" type="presParOf" srcId="{4BF5925C-7BF4-44B0-ADAC-63B0D6A13CA0}" destId="{4C2E8606-F08C-42A7-BBE4-7A041743E7C6}" srcOrd="0" destOrd="0" presId="urn:microsoft.com/office/officeart/2009/3/layout/HorizontalOrganizationChart"/>
    <dgm:cxn modelId="{BDD3C663-C824-48D9-88B7-EBD94FA55063}" type="presParOf" srcId="{4BF5925C-7BF4-44B0-ADAC-63B0D6A13CA0}" destId="{550B533D-1983-494E-973C-FA6B15C25D84}" srcOrd="1" destOrd="0" presId="urn:microsoft.com/office/officeart/2009/3/layout/HorizontalOrganizationChart"/>
    <dgm:cxn modelId="{F09E7952-D7DE-48FF-A27B-020BDF493FFC}" type="presParOf" srcId="{E1E1CFBD-5AE3-4810-B620-F7742CA699EE}" destId="{BB9D900D-0759-46B1-ABE4-01E331203311}" srcOrd="1" destOrd="0" presId="urn:microsoft.com/office/officeart/2009/3/layout/HorizontalOrganizationChart"/>
    <dgm:cxn modelId="{98F95B0B-022F-48AD-972C-433CDB5DD688}" type="presParOf" srcId="{E1E1CFBD-5AE3-4810-B620-F7742CA699EE}" destId="{2EA3EA46-D057-4B54-9C41-6F07CC265563}" srcOrd="2" destOrd="0" presId="urn:microsoft.com/office/officeart/2009/3/layout/HorizontalOrganizationChart"/>
    <dgm:cxn modelId="{956313C7-1656-4A8A-9EE1-507F854E678F}" type="presParOf" srcId="{7166586E-F99C-489D-8FC2-27DF543343C9}" destId="{67A68C97-C86A-4267-856C-9BFAAB30B7E4}" srcOrd="12" destOrd="0" presId="urn:microsoft.com/office/officeart/2009/3/layout/HorizontalOrganizationChart"/>
    <dgm:cxn modelId="{207EE40A-A9DB-4741-9F37-85B94DB33597}" type="presParOf" srcId="{7166586E-F99C-489D-8FC2-27DF543343C9}" destId="{8BDD2815-6F2E-48CF-8102-CF50C6F97A5E}" srcOrd="13" destOrd="0" presId="urn:microsoft.com/office/officeart/2009/3/layout/HorizontalOrganizationChart"/>
    <dgm:cxn modelId="{532C596F-9A98-4755-88FD-F6324269939A}" type="presParOf" srcId="{8BDD2815-6F2E-48CF-8102-CF50C6F97A5E}" destId="{589347D8-ECD9-476C-9517-A608E1CDF9DA}" srcOrd="0" destOrd="0" presId="urn:microsoft.com/office/officeart/2009/3/layout/HorizontalOrganizationChart"/>
    <dgm:cxn modelId="{EC6AA727-E4FB-412B-9351-80408B498957}" type="presParOf" srcId="{589347D8-ECD9-476C-9517-A608E1CDF9DA}" destId="{E9C5D5D4-9D04-43A1-94B9-99E7B7C61A36}" srcOrd="0" destOrd="0" presId="urn:microsoft.com/office/officeart/2009/3/layout/HorizontalOrganizationChart"/>
    <dgm:cxn modelId="{CA76A55A-F5FC-4D25-83DC-312C4C071003}" type="presParOf" srcId="{589347D8-ECD9-476C-9517-A608E1CDF9DA}" destId="{438F7B01-5373-4D76-8FD6-D836F62D0CF5}" srcOrd="1" destOrd="0" presId="urn:microsoft.com/office/officeart/2009/3/layout/HorizontalOrganizationChart"/>
    <dgm:cxn modelId="{0136C90F-5C79-420E-A7FD-A81FFCCFFD3D}" type="presParOf" srcId="{8BDD2815-6F2E-48CF-8102-CF50C6F97A5E}" destId="{301C3368-C1ED-477F-B5F5-4E1831A0E62F}" srcOrd="1" destOrd="0" presId="urn:microsoft.com/office/officeart/2009/3/layout/HorizontalOrganizationChart"/>
    <dgm:cxn modelId="{9EFC0560-F5DA-4F12-B9BB-FB7087159C64}" type="presParOf" srcId="{8BDD2815-6F2E-48CF-8102-CF50C6F97A5E}" destId="{63D864E4-0AAC-4C0B-A73E-C940D6B096DC}" srcOrd="2" destOrd="0" presId="urn:microsoft.com/office/officeart/2009/3/layout/HorizontalOrganizationChart"/>
    <dgm:cxn modelId="{61FF2A61-43A1-4679-831A-65E276A03AC9}" type="presParOf" srcId="{0C660E90-DE53-4F83-A046-47E5F1D9C0CC}" destId="{64A0C8D8-3172-422A-BAEE-1EF3F84AE7A7}" srcOrd="2" destOrd="0" presId="urn:microsoft.com/office/officeart/2009/3/layout/HorizontalOrganizationChart"/>
    <dgm:cxn modelId="{BAC7F858-090D-4AB6-A44C-2A45F15014F7}" type="presParOf" srcId="{55523A17-DE93-41D9-A663-BE695BDACB0B}" destId="{46839C8C-BAB1-4241-8C11-1974286310A2}" srcOrd="2" destOrd="0" presId="urn:microsoft.com/office/officeart/2009/3/layout/HorizontalOrganizationChart"/>
    <dgm:cxn modelId="{3B3680A0-1108-411F-A024-C9123AE21CE3}" type="presParOf" srcId="{55523A17-DE93-41D9-A663-BE695BDACB0B}" destId="{A6312295-8D10-4657-BB1B-D2ABD432F6E0}" srcOrd="3" destOrd="0" presId="urn:microsoft.com/office/officeart/2009/3/layout/HorizontalOrganizationChart"/>
    <dgm:cxn modelId="{9FB0AA67-CAA5-4450-950E-2A713A5BEFD1}" type="presParOf" srcId="{A6312295-8D10-4657-BB1B-D2ABD432F6E0}" destId="{901784DF-E530-452E-95E5-6DEEFB8015D7}" srcOrd="0" destOrd="0" presId="urn:microsoft.com/office/officeart/2009/3/layout/HorizontalOrganizationChart"/>
    <dgm:cxn modelId="{C9DCCC8E-7DFC-4712-944E-88C43EC0BDAD}" type="presParOf" srcId="{901784DF-E530-452E-95E5-6DEEFB8015D7}" destId="{D60B4B18-1A80-465D-A564-8DB846DFCC38}" srcOrd="0" destOrd="0" presId="urn:microsoft.com/office/officeart/2009/3/layout/HorizontalOrganizationChart"/>
    <dgm:cxn modelId="{186596D4-C42A-4541-98F9-69ACC98F8418}" type="presParOf" srcId="{901784DF-E530-452E-95E5-6DEEFB8015D7}" destId="{4D7178E9-325D-4A4F-ABC4-2101AB938283}" srcOrd="1" destOrd="0" presId="urn:microsoft.com/office/officeart/2009/3/layout/HorizontalOrganizationChart"/>
    <dgm:cxn modelId="{553F3CD1-5905-44FF-A202-3931EFD6E788}" type="presParOf" srcId="{A6312295-8D10-4657-BB1B-D2ABD432F6E0}" destId="{DCBF6771-D8A4-4211-9EA3-D1F36D085831}" srcOrd="1" destOrd="0" presId="urn:microsoft.com/office/officeart/2009/3/layout/HorizontalOrganizationChart"/>
    <dgm:cxn modelId="{1F1191D2-053A-414C-B478-EBFBBF80EFF8}" type="presParOf" srcId="{A6312295-8D10-4657-BB1B-D2ABD432F6E0}" destId="{1D9A843B-16AC-41DB-BB1F-E52145246971}" srcOrd="2" destOrd="0" presId="urn:microsoft.com/office/officeart/2009/3/layout/HorizontalOrganizationChart"/>
    <dgm:cxn modelId="{3F3EB5BE-7D8A-472A-A02F-C606AACE53AF}" type="presParOf" srcId="{55523A17-DE93-41D9-A663-BE695BDACB0B}" destId="{EF54D234-C581-4905-950C-54C658354553}" srcOrd="4" destOrd="0" presId="urn:microsoft.com/office/officeart/2009/3/layout/HorizontalOrganizationChart"/>
    <dgm:cxn modelId="{F148414D-0F1C-433A-999F-13DFB7DA8A17}" type="presParOf" srcId="{55523A17-DE93-41D9-A663-BE695BDACB0B}" destId="{22FD80C5-E321-4084-9472-2ADBBCC8C62E}" srcOrd="5" destOrd="0" presId="urn:microsoft.com/office/officeart/2009/3/layout/HorizontalOrganizationChart"/>
    <dgm:cxn modelId="{A31036E7-84E8-4FA1-9820-995E35027BFC}" type="presParOf" srcId="{22FD80C5-E321-4084-9472-2ADBBCC8C62E}" destId="{C3396111-CFBC-4CE0-8933-DC30BA163E53}" srcOrd="0" destOrd="0" presId="urn:microsoft.com/office/officeart/2009/3/layout/HorizontalOrganizationChart"/>
    <dgm:cxn modelId="{60BEE10F-8B00-4E57-8B44-45BF91F936FB}" type="presParOf" srcId="{C3396111-CFBC-4CE0-8933-DC30BA163E53}" destId="{67CD5744-3543-4057-8752-2ECF44C11291}" srcOrd="0" destOrd="0" presId="urn:microsoft.com/office/officeart/2009/3/layout/HorizontalOrganizationChart"/>
    <dgm:cxn modelId="{03945E55-3B78-4E49-8255-0DA8F3C30D0B}" type="presParOf" srcId="{C3396111-CFBC-4CE0-8933-DC30BA163E53}" destId="{0A1EE0FE-32DE-49D7-8C97-A6EFF34A0F81}" srcOrd="1" destOrd="0" presId="urn:microsoft.com/office/officeart/2009/3/layout/HorizontalOrganizationChart"/>
    <dgm:cxn modelId="{C21F3E59-877B-4D9D-81A3-5C2579BD4170}" type="presParOf" srcId="{22FD80C5-E321-4084-9472-2ADBBCC8C62E}" destId="{2675466D-8F5F-4C46-991A-85647B789A70}" srcOrd="1" destOrd="0" presId="urn:microsoft.com/office/officeart/2009/3/layout/HorizontalOrganizationChart"/>
    <dgm:cxn modelId="{14E1E66B-FB8F-45E2-93AB-52B73DA8BCE3}" type="presParOf" srcId="{22FD80C5-E321-4084-9472-2ADBBCC8C62E}" destId="{345AC7EE-4E3E-4454-B229-E8D4ED6ED6FA}" srcOrd="2" destOrd="0" presId="urn:microsoft.com/office/officeart/2009/3/layout/HorizontalOrganizationChart"/>
    <dgm:cxn modelId="{BAF5E043-2858-4A41-AB29-C6EE85900D48}" type="presParOf" srcId="{55523A17-DE93-41D9-A663-BE695BDACB0B}" destId="{66D4B82C-0B17-45F6-A897-DEC1223952C3}" srcOrd="6" destOrd="0" presId="urn:microsoft.com/office/officeart/2009/3/layout/HorizontalOrganizationChart"/>
    <dgm:cxn modelId="{6BE63E17-7543-4A60-9FAC-D1679D6F1910}" type="presParOf" srcId="{55523A17-DE93-41D9-A663-BE695BDACB0B}" destId="{AFCD5754-6943-40FD-8CB8-ECE57E90E89D}" srcOrd="7" destOrd="0" presId="urn:microsoft.com/office/officeart/2009/3/layout/HorizontalOrganizationChart"/>
    <dgm:cxn modelId="{F3464748-0DC6-495B-B78D-F8283882AD0D}" type="presParOf" srcId="{AFCD5754-6943-40FD-8CB8-ECE57E90E89D}" destId="{CF76C183-C5BE-4AC9-A63C-68CAED3D2F5B}" srcOrd="0" destOrd="0" presId="urn:microsoft.com/office/officeart/2009/3/layout/HorizontalOrganizationChart"/>
    <dgm:cxn modelId="{F1781BED-EA24-42A6-B2DC-13829514533F}" type="presParOf" srcId="{CF76C183-C5BE-4AC9-A63C-68CAED3D2F5B}" destId="{CD178ECB-E556-46E2-A04D-6E6D9CD1BA7B}" srcOrd="0" destOrd="0" presId="urn:microsoft.com/office/officeart/2009/3/layout/HorizontalOrganizationChart"/>
    <dgm:cxn modelId="{2EE2099C-5957-46FF-A549-807A703A58D4}" type="presParOf" srcId="{CF76C183-C5BE-4AC9-A63C-68CAED3D2F5B}" destId="{BFC7C2B9-1CEE-4AC4-AA6D-480BF2667EBC}" srcOrd="1" destOrd="0" presId="urn:microsoft.com/office/officeart/2009/3/layout/HorizontalOrganizationChart"/>
    <dgm:cxn modelId="{26F06452-C079-4711-9086-C4653995BE70}" type="presParOf" srcId="{AFCD5754-6943-40FD-8CB8-ECE57E90E89D}" destId="{8D83DBB4-40F3-4E13-90B3-689FD1F29DE9}" srcOrd="1" destOrd="0" presId="urn:microsoft.com/office/officeart/2009/3/layout/HorizontalOrganizationChart"/>
    <dgm:cxn modelId="{21EC5612-0FBF-4F34-9306-5CD42D8B8883}" type="presParOf" srcId="{AFCD5754-6943-40FD-8CB8-ECE57E90E89D}" destId="{529F08DB-3C42-4756-91AF-9F9F5063F8D9}" srcOrd="2" destOrd="0" presId="urn:microsoft.com/office/officeart/2009/3/layout/HorizontalOrganizationChart"/>
    <dgm:cxn modelId="{50E24B99-228E-4D67-BF86-A841FE3695EB}" type="presParOf" srcId="{55523A17-DE93-41D9-A663-BE695BDACB0B}" destId="{FF495028-7C0D-4F77-9CA1-C0B91ED62052}" srcOrd="8" destOrd="0" presId="urn:microsoft.com/office/officeart/2009/3/layout/HorizontalOrganizationChart"/>
    <dgm:cxn modelId="{740CA768-7606-47AC-AA83-4441ABB76982}" type="presParOf" srcId="{55523A17-DE93-41D9-A663-BE695BDACB0B}" destId="{A914DA5E-53A9-4C74-9615-570DE96AB6A4}" srcOrd="9" destOrd="0" presId="urn:microsoft.com/office/officeart/2009/3/layout/HorizontalOrganizationChart"/>
    <dgm:cxn modelId="{DD24971C-9906-4B99-A900-4E290DB5E703}" type="presParOf" srcId="{A914DA5E-53A9-4C74-9615-570DE96AB6A4}" destId="{FB593DA1-387B-4025-9152-8A92A3FF6D73}" srcOrd="0" destOrd="0" presId="urn:microsoft.com/office/officeart/2009/3/layout/HorizontalOrganizationChart"/>
    <dgm:cxn modelId="{DD044E05-76B8-4C1F-8891-D87B418C402E}" type="presParOf" srcId="{FB593DA1-387B-4025-9152-8A92A3FF6D73}" destId="{2DEB9C5E-1EC3-40B8-9C74-C8E5712E7A94}" srcOrd="0" destOrd="0" presId="urn:microsoft.com/office/officeart/2009/3/layout/HorizontalOrganizationChart"/>
    <dgm:cxn modelId="{D5EE3455-9400-460E-B14F-C7040948BE10}" type="presParOf" srcId="{FB593DA1-387B-4025-9152-8A92A3FF6D73}" destId="{130EB198-03FB-4C24-9A52-B0AE0C4CB49F}" srcOrd="1" destOrd="0" presId="urn:microsoft.com/office/officeart/2009/3/layout/HorizontalOrganizationChart"/>
    <dgm:cxn modelId="{C53A846D-1578-4E2D-9945-C008A487AE98}" type="presParOf" srcId="{A914DA5E-53A9-4C74-9615-570DE96AB6A4}" destId="{99D7596F-AA3E-482F-B5EC-11BB1A601879}" srcOrd="1" destOrd="0" presId="urn:microsoft.com/office/officeart/2009/3/layout/HorizontalOrganizationChart"/>
    <dgm:cxn modelId="{BD2CD859-425F-49E1-B236-BB95F0B21476}" type="presParOf" srcId="{A914DA5E-53A9-4C74-9615-570DE96AB6A4}" destId="{62EDAC2D-0F46-4B8A-B3DC-4AFA41863D54}" srcOrd="2" destOrd="0" presId="urn:microsoft.com/office/officeart/2009/3/layout/HorizontalOrganizationChart"/>
    <dgm:cxn modelId="{EFD70854-8CEC-4089-9A2B-3C82A37B3BEF}" type="presParOf" srcId="{55523A17-DE93-41D9-A663-BE695BDACB0B}" destId="{47EAAA52-646A-4203-8664-AE28AFA38D38}" srcOrd="10" destOrd="0" presId="urn:microsoft.com/office/officeart/2009/3/layout/HorizontalOrganizationChart"/>
    <dgm:cxn modelId="{5A3422D2-E732-4751-967D-88D1048EFA5F}" type="presParOf" srcId="{55523A17-DE93-41D9-A663-BE695BDACB0B}" destId="{E41E4462-94B6-4EB4-A96F-B35B594ECA2E}" srcOrd="11" destOrd="0" presId="urn:microsoft.com/office/officeart/2009/3/layout/HorizontalOrganizationChart"/>
    <dgm:cxn modelId="{02ABA9FC-E380-4DE2-A92E-5177BE079767}" type="presParOf" srcId="{E41E4462-94B6-4EB4-A96F-B35B594ECA2E}" destId="{BADE551D-2ABE-48EA-9787-10424F62DAD7}" srcOrd="0" destOrd="0" presId="urn:microsoft.com/office/officeart/2009/3/layout/HorizontalOrganizationChart"/>
    <dgm:cxn modelId="{7A6AE00E-EEA1-43B9-A71A-6F0BC343247C}" type="presParOf" srcId="{BADE551D-2ABE-48EA-9787-10424F62DAD7}" destId="{57A91830-8211-40D3-9169-041C8515D2CB}" srcOrd="0" destOrd="0" presId="urn:microsoft.com/office/officeart/2009/3/layout/HorizontalOrganizationChart"/>
    <dgm:cxn modelId="{48A6EFFC-2C57-4ACE-8FEC-0E0382536470}" type="presParOf" srcId="{BADE551D-2ABE-48EA-9787-10424F62DAD7}" destId="{F8C09CEF-C702-4398-B5E4-215BCF92D826}" srcOrd="1" destOrd="0" presId="urn:microsoft.com/office/officeart/2009/3/layout/HorizontalOrganizationChart"/>
    <dgm:cxn modelId="{07288F34-99EA-4758-BF47-F0EF04543796}" type="presParOf" srcId="{E41E4462-94B6-4EB4-A96F-B35B594ECA2E}" destId="{C99A0140-BD07-4180-8A5B-EF195A7E5F74}" srcOrd="1" destOrd="0" presId="urn:microsoft.com/office/officeart/2009/3/layout/HorizontalOrganizationChart"/>
    <dgm:cxn modelId="{A55A6451-B5C0-4ADD-807A-EF125EDAF6AD}" type="presParOf" srcId="{E41E4462-94B6-4EB4-A96F-B35B594ECA2E}" destId="{781386E1-9093-4D4D-9A96-C94CF2576AC8}" srcOrd="2" destOrd="0" presId="urn:microsoft.com/office/officeart/2009/3/layout/HorizontalOrganizationChart"/>
    <dgm:cxn modelId="{D10F6A01-82C5-4DA1-AB00-CEB08D245125}" type="presParOf" srcId="{55523A17-DE93-41D9-A663-BE695BDACB0B}" destId="{AACA5FC9-EDBB-4B0C-BD89-6AE8B7F77370}" srcOrd="12" destOrd="0" presId="urn:microsoft.com/office/officeart/2009/3/layout/HorizontalOrganizationChart"/>
    <dgm:cxn modelId="{CD89DFC5-242D-4E06-AA4B-AAC053DD14C4}" type="presParOf" srcId="{55523A17-DE93-41D9-A663-BE695BDACB0B}" destId="{A6731A67-3560-4673-9633-364C3338E017}" srcOrd="13" destOrd="0" presId="urn:microsoft.com/office/officeart/2009/3/layout/HorizontalOrganizationChart"/>
    <dgm:cxn modelId="{FE9F912B-AECB-4877-8D63-137F2B7C98DD}" type="presParOf" srcId="{A6731A67-3560-4673-9633-364C3338E017}" destId="{8A95E679-6A83-49E8-988C-850838B358A1}" srcOrd="0" destOrd="0" presId="urn:microsoft.com/office/officeart/2009/3/layout/HorizontalOrganizationChart"/>
    <dgm:cxn modelId="{71FBF967-27BC-44F0-97BB-14C8FC8DF187}" type="presParOf" srcId="{8A95E679-6A83-49E8-988C-850838B358A1}" destId="{F1B656CE-2AB4-4374-864F-EA26F309D473}" srcOrd="0" destOrd="0" presId="urn:microsoft.com/office/officeart/2009/3/layout/HorizontalOrganizationChart"/>
    <dgm:cxn modelId="{42F59066-EF10-45A0-B152-287278FE5132}" type="presParOf" srcId="{8A95E679-6A83-49E8-988C-850838B358A1}" destId="{3C591A4F-29A0-4A04-A2E0-DE114DCD2A75}" srcOrd="1" destOrd="0" presId="urn:microsoft.com/office/officeart/2009/3/layout/HorizontalOrganizationChart"/>
    <dgm:cxn modelId="{36AAB411-6766-4CF4-8DC2-446FF0EB3767}" type="presParOf" srcId="{A6731A67-3560-4673-9633-364C3338E017}" destId="{EF46B1B1-B2CB-4B7C-8220-7CD5D8592901}" srcOrd="1" destOrd="0" presId="urn:microsoft.com/office/officeart/2009/3/layout/HorizontalOrganizationChart"/>
    <dgm:cxn modelId="{06BE1541-AE35-49EA-9E21-A4E0273A4547}" type="presParOf" srcId="{EF46B1B1-B2CB-4B7C-8220-7CD5D8592901}" destId="{8924EDAE-14E8-4325-B2DF-804DE36DD846}" srcOrd="0" destOrd="0" presId="urn:microsoft.com/office/officeart/2009/3/layout/HorizontalOrganizationChart"/>
    <dgm:cxn modelId="{ADE63A92-9A52-44EB-A985-A759520F7631}" type="presParOf" srcId="{EF46B1B1-B2CB-4B7C-8220-7CD5D8592901}" destId="{862E5D03-707A-4C1F-A8FA-503EEC819EFC}" srcOrd="1" destOrd="0" presId="urn:microsoft.com/office/officeart/2009/3/layout/HorizontalOrganizationChart"/>
    <dgm:cxn modelId="{C6A6D3A0-20B2-4238-AA0A-A4E273A14DB0}" type="presParOf" srcId="{862E5D03-707A-4C1F-A8FA-503EEC819EFC}" destId="{6C613B78-70C5-44B5-9E02-047DD66036DE}" srcOrd="0" destOrd="0" presId="urn:microsoft.com/office/officeart/2009/3/layout/HorizontalOrganizationChart"/>
    <dgm:cxn modelId="{346B7524-0633-4BCD-BF46-7150CE6E7A00}" type="presParOf" srcId="{6C613B78-70C5-44B5-9E02-047DD66036DE}" destId="{A0B4BD4B-20E7-4992-9754-F180C8DDA29C}" srcOrd="0" destOrd="0" presId="urn:microsoft.com/office/officeart/2009/3/layout/HorizontalOrganizationChart"/>
    <dgm:cxn modelId="{98029F80-7886-4D4D-AE0D-473A5FB00D19}" type="presParOf" srcId="{6C613B78-70C5-44B5-9E02-047DD66036DE}" destId="{264571AE-B19E-4DAA-85C7-0C0E48FCC39F}" srcOrd="1" destOrd="0" presId="urn:microsoft.com/office/officeart/2009/3/layout/HorizontalOrganizationChart"/>
    <dgm:cxn modelId="{F0C6B7D8-211B-487C-8D71-ABCA9D001260}" type="presParOf" srcId="{862E5D03-707A-4C1F-A8FA-503EEC819EFC}" destId="{7E941BB6-ACE5-43C1-B165-A3A68D0E1CF3}" srcOrd="1" destOrd="0" presId="urn:microsoft.com/office/officeart/2009/3/layout/HorizontalOrganizationChart"/>
    <dgm:cxn modelId="{D18B0251-D386-42FE-B5BD-8A0CA6421BC2}" type="presParOf" srcId="{7E941BB6-ACE5-43C1-B165-A3A68D0E1CF3}" destId="{0D7355F1-D30B-45D5-91DC-2A7F326E6550}" srcOrd="0" destOrd="0" presId="urn:microsoft.com/office/officeart/2009/3/layout/HorizontalOrganizationChart"/>
    <dgm:cxn modelId="{AD539E95-B995-4EA8-A74A-142647A42CDC}" type="presParOf" srcId="{7E941BB6-ACE5-43C1-B165-A3A68D0E1CF3}" destId="{73B67B7C-81BB-4330-AE51-FD59EB3098F1}" srcOrd="1" destOrd="0" presId="urn:microsoft.com/office/officeart/2009/3/layout/HorizontalOrganizationChart"/>
    <dgm:cxn modelId="{D9048A1C-26C2-4C3C-82A1-99C3830F9269}" type="presParOf" srcId="{73B67B7C-81BB-4330-AE51-FD59EB3098F1}" destId="{FE16E0BC-7295-4741-A3AE-67ECB788E784}" srcOrd="0" destOrd="0" presId="urn:microsoft.com/office/officeart/2009/3/layout/HorizontalOrganizationChart"/>
    <dgm:cxn modelId="{30E37420-DDE3-4389-96B2-9FE97CA11A01}" type="presParOf" srcId="{FE16E0BC-7295-4741-A3AE-67ECB788E784}" destId="{F476D547-FCB0-4F5D-8F6C-276223445B5F}" srcOrd="0" destOrd="0" presId="urn:microsoft.com/office/officeart/2009/3/layout/HorizontalOrganizationChart"/>
    <dgm:cxn modelId="{DBAC069F-8748-4290-A7A6-03D6333B4D5A}" type="presParOf" srcId="{FE16E0BC-7295-4741-A3AE-67ECB788E784}" destId="{D1FF48BB-E1A3-4334-97F5-8BBD09706AEA}" srcOrd="1" destOrd="0" presId="urn:microsoft.com/office/officeart/2009/3/layout/HorizontalOrganizationChart"/>
    <dgm:cxn modelId="{58A465E7-94A4-4FCC-A1DC-0D3058056B64}" type="presParOf" srcId="{73B67B7C-81BB-4330-AE51-FD59EB3098F1}" destId="{A84E7CA1-8FAB-4A68-BA43-0F321DEA75EA}" srcOrd="1" destOrd="0" presId="urn:microsoft.com/office/officeart/2009/3/layout/HorizontalOrganizationChart"/>
    <dgm:cxn modelId="{BD04415A-04E9-48DD-A635-1036ABAAF3C0}" type="presParOf" srcId="{73B67B7C-81BB-4330-AE51-FD59EB3098F1}" destId="{A6420B13-AC8D-4B81-996C-3A33C89AA0BF}" srcOrd="2" destOrd="0" presId="urn:microsoft.com/office/officeart/2009/3/layout/HorizontalOrganizationChart"/>
    <dgm:cxn modelId="{169A9D00-2F0A-46A6-A519-385EEDDD2A2A}" type="presParOf" srcId="{7E941BB6-ACE5-43C1-B165-A3A68D0E1CF3}" destId="{FA9440D0-C1B6-477B-BEB7-6D4B164D7E74}" srcOrd="2" destOrd="0" presId="urn:microsoft.com/office/officeart/2009/3/layout/HorizontalOrganizationChart"/>
    <dgm:cxn modelId="{421F8A2C-3A37-47A5-8462-15BF8C25CF46}" type="presParOf" srcId="{7E941BB6-ACE5-43C1-B165-A3A68D0E1CF3}" destId="{8C1C14CF-64EF-4C90-895C-0FBCF7DE26D6}" srcOrd="3" destOrd="0" presId="urn:microsoft.com/office/officeart/2009/3/layout/HorizontalOrganizationChart"/>
    <dgm:cxn modelId="{17074CA1-B0F0-4E78-98F6-3F805B15CBCE}" type="presParOf" srcId="{8C1C14CF-64EF-4C90-895C-0FBCF7DE26D6}" destId="{7CD15FFE-A761-4B41-AA7C-AF37F13E73CF}" srcOrd="0" destOrd="0" presId="urn:microsoft.com/office/officeart/2009/3/layout/HorizontalOrganizationChart"/>
    <dgm:cxn modelId="{7B33116B-A003-4A44-B78D-881E8985F654}" type="presParOf" srcId="{7CD15FFE-A761-4B41-AA7C-AF37F13E73CF}" destId="{65FC64F2-BF8C-4F50-9517-15A77A55C753}" srcOrd="0" destOrd="0" presId="urn:microsoft.com/office/officeart/2009/3/layout/HorizontalOrganizationChart"/>
    <dgm:cxn modelId="{48E2D1DF-270D-4871-8B7C-867B287DC0E4}" type="presParOf" srcId="{7CD15FFE-A761-4B41-AA7C-AF37F13E73CF}" destId="{7D0D22B4-0B73-4621-87A9-BCA6E4D2710C}" srcOrd="1" destOrd="0" presId="urn:microsoft.com/office/officeart/2009/3/layout/HorizontalOrganizationChart"/>
    <dgm:cxn modelId="{ACA4D12C-9C4A-463D-BCA5-7956242C763F}" type="presParOf" srcId="{8C1C14CF-64EF-4C90-895C-0FBCF7DE26D6}" destId="{0BC9E09D-8E50-4938-B06B-F30C59D4E6D1}" srcOrd="1" destOrd="0" presId="urn:microsoft.com/office/officeart/2009/3/layout/HorizontalOrganizationChart"/>
    <dgm:cxn modelId="{18A2B808-1DC1-4D6F-B76B-6C5C2ACFBFBE}" type="presParOf" srcId="{8C1C14CF-64EF-4C90-895C-0FBCF7DE26D6}" destId="{FDDBC93E-9F91-47C8-B513-F7FB2B0D7659}" srcOrd="2" destOrd="0" presId="urn:microsoft.com/office/officeart/2009/3/layout/HorizontalOrganizationChart"/>
    <dgm:cxn modelId="{0941CF0D-4C65-475B-AAB2-F03921031512}" type="presParOf" srcId="{862E5D03-707A-4C1F-A8FA-503EEC819EFC}" destId="{7880E159-9638-43CD-93B6-759180A7B481}" srcOrd="2" destOrd="0" presId="urn:microsoft.com/office/officeart/2009/3/layout/HorizontalOrganizationChart"/>
    <dgm:cxn modelId="{7B645E51-3E58-4601-9C99-4CCF37C3A109}" type="presParOf" srcId="{EF46B1B1-B2CB-4B7C-8220-7CD5D8592901}" destId="{E8C73ACB-1706-4C1C-B5D1-BB008E75F27E}" srcOrd="2" destOrd="0" presId="urn:microsoft.com/office/officeart/2009/3/layout/HorizontalOrganizationChart"/>
    <dgm:cxn modelId="{B3A8CAE8-2083-49CC-B60C-073DEBC751FA}" type="presParOf" srcId="{EF46B1B1-B2CB-4B7C-8220-7CD5D8592901}" destId="{D40D9191-AB7C-4B19-9731-5E064D0BC96E}" srcOrd="3" destOrd="0" presId="urn:microsoft.com/office/officeart/2009/3/layout/HorizontalOrganizationChart"/>
    <dgm:cxn modelId="{16B48588-533A-4E30-8BA9-6F7AD8D1FB5E}" type="presParOf" srcId="{D40D9191-AB7C-4B19-9731-5E064D0BC96E}" destId="{1779E6AE-1262-42FF-8F15-09F84A6C449C}" srcOrd="0" destOrd="0" presId="urn:microsoft.com/office/officeart/2009/3/layout/HorizontalOrganizationChart"/>
    <dgm:cxn modelId="{52AA973E-C740-482C-A032-CF2CC6B8EAB5}" type="presParOf" srcId="{1779E6AE-1262-42FF-8F15-09F84A6C449C}" destId="{F52AEE5B-028D-4CB3-A11C-B95F7EAFC8A0}" srcOrd="0" destOrd="0" presId="urn:microsoft.com/office/officeart/2009/3/layout/HorizontalOrganizationChart"/>
    <dgm:cxn modelId="{9BEC18A4-63C7-46AE-8025-9EBF30ED2480}" type="presParOf" srcId="{1779E6AE-1262-42FF-8F15-09F84A6C449C}" destId="{5508916F-C5E8-4E38-BEFC-F1E0FB680986}" srcOrd="1" destOrd="0" presId="urn:microsoft.com/office/officeart/2009/3/layout/HorizontalOrganizationChart"/>
    <dgm:cxn modelId="{57DCF3CF-0729-4A18-A423-819991E07033}" type="presParOf" srcId="{D40D9191-AB7C-4B19-9731-5E064D0BC96E}" destId="{DCA6B61D-FAAF-4BFE-A56B-D92374E3C0BF}" srcOrd="1" destOrd="0" presId="urn:microsoft.com/office/officeart/2009/3/layout/HorizontalOrganizationChart"/>
    <dgm:cxn modelId="{BCB9CD50-1742-4C3F-A427-700E4710F309}" type="presParOf" srcId="{DCA6B61D-FAAF-4BFE-A56B-D92374E3C0BF}" destId="{5567C275-C074-42B9-ADF3-A7FA51715BF3}" srcOrd="0" destOrd="0" presId="urn:microsoft.com/office/officeart/2009/3/layout/HorizontalOrganizationChart"/>
    <dgm:cxn modelId="{FB8A97ED-A211-42C4-BECB-3C69EE928BAF}" type="presParOf" srcId="{DCA6B61D-FAAF-4BFE-A56B-D92374E3C0BF}" destId="{D6C0BDCC-5D26-4FB3-AE84-6BF88D351F7B}" srcOrd="1" destOrd="0" presId="urn:microsoft.com/office/officeart/2009/3/layout/HorizontalOrganizationChart"/>
    <dgm:cxn modelId="{0C528764-3A3B-4227-9685-7326507B4820}" type="presParOf" srcId="{D6C0BDCC-5D26-4FB3-AE84-6BF88D351F7B}" destId="{0A9B7225-AE79-4F5E-A8C2-C974572A5012}" srcOrd="0" destOrd="0" presId="urn:microsoft.com/office/officeart/2009/3/layout/HorizontalOrganizationChart"/>
    <dgm:cxn modelId="{4382474B-47DB-47F7-8068-9D07C2EF740B}" type="presParOf" srcId="{0A9B7225-AE79-4F5E-A8C2-C974572A5012}" destId="{9177DB34-D7E0-4369-BF8A-FD82945369E0}" srcOrd="0" destOrd="0" presId="urn:microsoft.com/office/officeart/2009/3/layout/HorizontalOrganizationChart"/>
    <dgm:cxn modelId="{D0286448-98C5-4F1D-94DF-236C4BA55FBD}" type="presParOf" srcId="{0A9B7225-AE79-4F5E-A8C2-C974572A5012}" destId="{3BE8F784-EC0F-412D-BA54-D10189E7210C}" srcOrd="1" destOrd="0" presId="urn:microsoft.com/office/officeart/2009/3/layout/HorizontalOrganizationChart"/>
    <dgm:cxn modelId="{E34CFC27-83C6-483B-A5DF-CB3EF929710A}" type="presParOf" srcId="{D6C0BDCC-5D26-4FB3-AE84-6BF88D351F7B}" destId="{69062123-F8A1-4A01-977D-4CB4AF483E68}" srcOrd="1" destOrd="0" presId="urn:microsoft.com/office/officeart/2009/3/layout/HorizontalOrganizationChart"/>
    <dgm:cxn modelId="{B231537F-5EB1-4D5D-ADE9-3C6D26AD8400}" type="presParOf" srcId="{D6C0BDCC-5D26-4FB3-AE84-6BF88D351F7B}" destId="{AA3F0F19-6915-4AF1-A627-141A1F88948E}" srcOrd="2" destOrd="0" presId="urn:microsoft.com/office/officeart/2009/3/layout/HorizontalOrganizationChart"/>
    <dgm:cxn modelId="{F35D49B5-F910-4141-80EE-163B3BE3EB9F}" type="presParOf" srcId="{DCA6B61D-FAAF-4BFE-A56B-D92374E3C0BF}" destId="{FDBC43AC-52E5-417B-B3A4-E8C91D89678E}" srcOrd="2" destOrd="0" presId="urn:microsoft.com/office/officeart/2009/3/layout/HorizontalOrganizationChart"/>
    <dgm:cxn modelId="{52A2A4F3-EAC9-47C8-AB27-234F16ED8046}" type="presParOf" srcId="{DCA6B61D-FAAF-4BFE-A56B-D92374E3C0BF}" destId="{CDEE196B-4132-4071-9F33-C311B655FD6E}" srcOrd="3" destOrd="0" presId="urn:microsoft.com/office/officeart/2009/3/layout/HorizontalOrganizationChart"/>
    <dgm:cxn modelId="{835F1A74-2282-47BA-98DE-D17378D886A3}" type="presParOf" srcId="{CDEE196B-4132-4071-9F33-C311B655FD6E}" destId="{C25780A0-9435-4599-BDD5-408DA1F31705}" srcOrd="0" destOrd="0" presId="urn:microsoft.com/office/officeart/2009/3/layout/HorizontalOrganizationChart"/>
    <dgm:cxn modelId="{4C1AE2CA-2CC5-4D0B-9A8D-46944C2584FD}" type="presParOf" srcId="{C25780A0-9435-4599-BDD5-408DA1F31705}" destId="{6BD77F59-4EAB-45CC-9EBB-B146A63DE900}" srcOrd="0" destOrd="0" presId="urn:microsoft.com/office/officeart/2009/3/layout/HorizontalOrganizationChart"/>
    <dgm:cxn modelId="{DD1D03FF-C5D1-49E8-81BF-F24BCB012AA5}" type="presParOf" srcId="{C25780A0-9435-4599-BDD5-408DA1F31705}" destId="{17D6B8CE-6EED-4F69-9A20-3F2681E868CF}" srcOrd="1" destOrd="0" presId="urn:microsoft.com/office/officeart/2009/3/layout/HorizontalOrganizationChart"/>
    <dgm:cxn modelId="{2FA4C998-A92E-46EA-94BB-0FFB6003499A}" type="presParOf" srcId="{CDEE196B-4132-4071-9F33-C311B655FD6E}" destId="{4CF88655-A931-4621-BE32-AC538A48ADA3}" srcOrd="1" destOrd="0" presId="urn:microsoft.com/office/officeart/2009/3/layout/HorizontalOrganizationChart"/>
    <dgm:cxn modelId="{8A96A072-CF30-492E-8AC6-A91878615FD6}" type="presParOf" srcId="{CDEE196B-4132-4071-9F33-C311B655FD6E}" destId="{27DAF5CA-D92B-4D6F-BCF0-72FED9C0A2C1}" srcOrd="2" destOrd="0" presId="urn:microsoft.com/office/officeart/2009/3/layout/HorizontalOrganizationChart"/>
    <dgm:cxn modelId="{DFBBE1D4-98D2-415D-B2CB-9B575BF5339F}" type="presParOf" srcId="{D40D9191-AB7C-4B19-9731-5E064D0BC96E}" destId="{1319B2D1-C1B7-4301-B5A4-D2D32903C48A}" srcOrd="2" destOrd="0" presId="urn:microsoft.com/office/officeart/2009/3/layout/HorizontalOrganizationChart"/>
    <dgm:cxn modelId="{8AA18FF3-041E-4B5A-9FE6-9AC57B2C55F8}" type="presParOf" srcId="{EF46B1B1-B2CB-4B7C-8220-7CD5D8592901}" destId="{C0FDADF7-9343-438E-A473-BE15D1B2E8B0}" srcOrd="4" destOrd="0" presId="urn:microsoft.com/office/officeart/2009/3/layout/HorizontalOrganizationChart"/>
    <dgm:cxn modelId="{D786945F-3807-4AF1-96D6-2A6E4B1215AB}" type="presParOf" srcId="{EF46B1B1-B2CB-4B7C-8220-7CD5D8592901}" destId="{4989BFB8-38AF-4FB5-A82C-A23A3AA50DCA}" srcOrd="5" destOrd="0" presId="urn:microsoft.com/office/officeart/2009/3/layout/HorizontalOrganizationChart"/>
    <dgm:cxn modelId="{B0C5EFAE-07CF-479A-A7F2-5C5CF6830021}" type="presParOf" srcId="{4989BFB8-38AF-4FB5-A82C-A23A3AA50DCA}" destId="{11081C42-B2A5-4060-835D-35F30F29A701}" srcOrd="0" destOrd="0" presId="urn:microsoft.com/office/officeart/2009/3/layout/HorizontalOrganizationChart"/>
    <dgm:cxn modelId="{85860183-2C03-446E-82D9-9AF90D1C1170}" type="presParOf" srcId="{11081C42-B2A5-4060-835D-35F30F29A701}" destId="{9AC49FCB-CC61-4E3E-899D-FC1F06EE2A5D}" srcOrd="0" destOrd="0" presId="urn:microsoft.com/office/officeart/2009/3/layout/HorizontalOrganizationChart"/>
    <dgm:cxn modelId="{F12947CC-AFB9-4E4F-90DA-848333521086}" type="presParOf" srcId="{11081C42-B2A5-4060-835D-35F30F29A701}" destId="{DFB78FC3-7B66-42CA-B4B2-357757107EDB}" srcOrd="1" destOrd="0" presId="urn:microsoft.com/office/officeart/2009/3/layout/HorizontalOrganizationChart"/>
    <dgm:cxn modelId="{66A350BE-2A37-4BED-B97A-A0056316160F}" type="presParOf" srcId="{4989BFB8-38AF-4FB5-A82C-A23A3AA50DCA}" destId="{E8CE82E3-0ABC-4DF8-B509-91F07E52F49B}" srcOrd="1" destOrd="0" presId="urn:microsoft.com/office/officeart/2009/3/layout/HorizontalOrganizationChart"/>
    <dgm:cxn modelId="{854FF042-6961-4094-94BE-E9D1AA63D50D}" type="presParOf" srcId="{E8CE82E3-0ABC-4DF8-B509-91F07E52F49B}" destId="{F8C6AFCA-4F46-4996-A939-674064A03846}" srcOrd="0" destOrd="0" presId="urn:microsoft.com/office/officeart/2009/3/layout/HorizontalOrganizationChart"/>
    <dgm:cxn modelId="{B998A706-26F6-424C-B787-05809B4187EF}" type="presParOf" srcId="{E8CE82E3-0ABC-4DF8-B509-91F07E52F49B}" destId="{6C0D12D9-A81A-43F0-ACD2-4743AE1ED0F1}" srcOrd="1" destOrd="0" presId="urn:microsoft.com/office/officeart/2009/3/layout/HorizontalOrganizationChart"/>
    <dgm:cxn modelId="{3DE6A565-BDEE-4FE8-BBE6-BC60C2B18EEE}" type="presParOf" srcId="{6C0D12D9-A81A-43F0-ACD2-4743AE1ED0F1}" destId="{7163BC7F-27D7-4B29-B620-2538E4F8BB0F}" srcOrd="0" destOrd="0" presId="urn:microsoft.com/office/officeart/2009/3/layout/HorizontalOrganizationChart"/>
    <dgm:cxn modelId="{AD2F4C58-926A-4F5B-BADA-7D34E0D66DEA}" type="presParOf" srcId="{7163BC7F-27D7-4B29-B620-2538E4F8BB0F}" destId="{3DEEE48F-5A1E-4F3E-B20C-92EE1915DFFA}" srcOrd="0" destOrd="0" presId="urn:microsoft.com/office/officeart/2009/3/layout/HorizontalOrganizationChart"/>
    <dgm:cxn modelId="{F4CF3AA6-3F5B-4CFB-B204-FE61CB520295}" type="presParOf" srcId="{7163BC7F-27D7-4B29-B620-2538E4F8BB0F}" destId="{C29E544F-AFE0-4DFE-AAA9-5F104918D972}" srcOrd="1" destOrd="0" presId="urn:microsoft.com/office/officeart/2009/3/layout/HorizontalOrganizationChart"/>
    <dgm:cxn modelId="{49598372-767E-426D-BEDF-BE4CA1EA4698}" type="presParOf" srcId="{6C0D12D9-A81A-43F0-ACD2-4743AE1ED0F1}" destId="{75F6AD8E-FECE-418E-90B2-C86A74523B12}" srcOrd="1" destOrd="0" presId="urn:microsoft.com/office/officeart/2009/3/layout/HorizontalOrganizationChart"/>
    <dgm:cxn modelId="{F0E0F61F-FBE1-4270-9A9A-976ECFF52FDB}" type="presParOf" srcId="{6C0D12D9-A81A-43F0-ACD2-4743AE1ED0F1}" destId="{92B99CDF-BBC0-4502-973D-9AF3BA3BCE80}" srcOrd="2" destOrd="0" presId="urn:microsoft.com/office/officeart/2009/3/layout/HorizontalOrganizationChart"/>
    <dgm:cxn modelId="{1E10AC3A-62B3-44AA-8C02-DD23AF1C6561}" type="presParOf" srcId="{E8CE82E3-0ABC-4DF8-B509-91F07E52F49B}" destId="{5D47B6C3-781E-4E3C-98FE-6D20402BF014}" srcOrd="2" destOrd="0" presId="urn:microsoft.com/office/officeart/2009/3/layout/HorizontalOrganizationChart"/>
    <dgm:cxn modelId="{5D71C24E-605C-40F6-A84A-315B2337923B}" type="presParOf" srcId="{E8CE82E3-0ABC-4DF8-B509-91F07E52F49B}" destId="{5379A6C4-494A-4082-8006-57B0C4034A18}" srcOrd="3" destOrd="0" presId="urn:microsoft.com/office/officeart/2009/3/layout/HorizontalOrganizationChart"/>
    <dgm:cxn modelId="{0C66D7D9-E0C8-4944-8018-F2E5A9346FFB}" type="presParOf" srcId="{5379A6C4-494A-4082-8006-57B0C4034A18}" destId="{89D10002-FBAA-444A-B6D6-C252B5084BB3}" srcOrd="0" destOrd="0" presId="urn:microsoft.com/office/officeart/2009/3/layout/HorizontalOrganizationChart"/>
    <dgm:cxn modelId="{8582A134-0397-4D71-8CC2-203A8C8939F8}" type="presParOf" srcId="{89D10002-FBAA-444A-B6D6-C252B5084BB3}" destId="{5C64367F-62E2-401D-B707-CC78A46C0DFE}" srcOrd="0" destOrd="0" presId="urn:microsoft.com/office/officeart/2009/3/layout/HorizontalOrganizationChart"/>
    <dgm:cxn modelId="{22E9CD6D-1697-4852-8E5C-00474D13EA12}" type="presParOf" srcId="{89D10002-FBAA-444A-B6D6-C252B5084BB3}" destId="{8FB9AC51-51D0-49EA-A5D9-DA3E3DBE142D}" srcOrd="1" destOrd="0" presId="urn:microsoft.com/office/officeart/2009/3/layout/HorizontalOrganizationChart"/>
    <dgm:cxn modelId="{874EA4A6-DFD4-4635-BAB9-453F33F40EE6}" type="presParOf" srcId="{5379A6C4-494A-4082-8006-57B0C4034A18}" destId="{79CBAA56-1DF3-449F-B357-79B076EB001A}" srcOrd="1" destOrd="0" presId="urn:microsoft.com/office/officeart/2009/3/layout/HorizontalOrganizationChart"/>
    <dgm:cxn modelId="{2C2700DD-35A6-4079-8883-4339FA780C48}" type="presParOf" srcId="{5379A6C4-494A-4082-8006-57B0C4034A18}" destId="{B9543338-4A60-42B1-BBE4-3AF94C35CB95}" srcOrd="2" destOrd="0" presId="urn:microsoft.com/office/officeart/2009/3/layout/HorizontalOrganizationChart"/>
    <dgm:cxn modelId="{9F220B4D-2689-4A07-A6F8-78A419325935}" type="presParOf" srcId="{4989BFB8-38AF-4FB5-A82C-A23A3AA50DCA}" destId="{C02E485D-895B-4DD2-8916-F3231BAC20D4}" srcOrd="2" destOrd="0" presId="urn:microsoft.com/office/officeart/2009/3/layout/HorizontalOrganizationChart"/>
    <dgm:cxn modelId="{462F1010-29DF-48A4-973D-DC197F81AB49}" type="presParOf" srcId="{EF46B1B1-B2CB-4B7C-8220-7CD5D8592901}" destId="{7835AC18-4837-4C45-B5C8-B27DF6229578}" srcOrd="6" destOrd="0" presId="urn:microsoft.com/office/officeart/2009/3/layout/HorizontalOrganizationChart"/>
    <dgm:cxn modelId="{E98EBD3F-0A76-4FD2-AAD8-8A73013264A2}" type="presParOf" srcId="{EF46B1B1-B2CB-4B7C-8220-7CD5D8592901}" destId="{7BA04484-95A2-4248-ACD1-E621993DD8C2}" srcOrd="7" destOrd="0" presId="urn:microsoft.com/office/officeart/2009/3/layout/HorizontalOrganizationChart"/>
    <dgm:cxn modelId="{A932CAF1-1F1D-40AF-B541-9A5495AD25CE}" type="presParOf" srcId="{7BA04484-95A2-4248-ACD1-E621993DD8C2}" destId="{73CAC1FE-ED33-49E3-9C98-B0EF62F682EA}" srcOrd="0" destOrd="0" presId="urn:microsoft.com/office/officeart/2009/3/layout/HorizontalOrganizationChart"/>
    <dgm:cxn modelId="{A6D3C67F-634E-444E-B4B1-0E31E90BFC28}" type="presParOf" srcId="{73CAC1FE-ED33-49E3-9C98-B0EF62F682EA}" destId="{71E90B76-1A38-4119-A64D-213DAC9A8A0D}" srcOrd="0" destOrd="0" presId="urn:microsoft.com/office/officeart/2009/3/layout/HorizontalOrganizationChart"/>
    <dgm:cxn modelId="{C166B4D1-D07B-4731-BE49-29E7DE00E6DF}" type="presParOf" srcId="{73CAC1FE-ED33-49E3-9C98-B0EF62F682EA}" destId="{7C61A969-4B12-4693-92D6-CE6DD9DF66AA}" srcOrd="1" destOrd="0" presId="urn:microsoft.com/office/officeart/2009/3/layout/HorizontalOrganizationChart"/>
    <dgm:cxn modelId="{7DC59955-758A-478F-959B-CF82A2B76109}" type="presParOf" srcId="{7BA04484-95A2-4248-ACD1-E621993DD8C2}" destId="{0128BAA2-8304-45D2-8562-A490D0594DD8}" srcOrd="1" destOrd="0" presId="urn:microsoft.com/office/officeart/2009/3/layout/HorizontalOrganizationChart"/>
    <dgm:cxn modelId="{54C46494-B7C6-40E0-9811-47CA9A7BF020}" type="presParOf" srcId="{0128BAA2-8304-45D2-8562-A490D0594DD8}" destId="{1293596E-1BDE-4487-A66C-C8731D5E6DD7}" srcOrd="0" destOrd="0" presId="urn:microsoft.com/office/officeart/2009/3/layout/HorizontalOrganizationChart"/>
    <dgm:cxn modelId="{5189AFCD-2BE3-4CA5-B943-AA4D743E5C7A}" type="presParOf" srcId="{0128BAA2-8304-45D2-8562-A490D0594DD8}" destId="{3F56D69B-4FB9-4283-947A-DF9BFA7A3D16}" srcOrd="1" destOrd="0" presId="urn:microsoft.com/office/officeart/2009/3/layout/HorizontalOrganizationChart"/>
    <dgm:cxn modelId="{5DE11275-C4B6-4509-8A4D-9D6DAD5640CD}" type="presParOf" srcId="{3F56D69B-4FB9-4283-947A-DF9BFA7A3D16}" destId="{23518DAD-1154-4E4D-AB6E-1EA942E6AF6B}" srcOrd="0" destOrd="0" presId="urn:microsoft.com/office/officeart/2009/3/layout/HorizontalOrganizationChart"/>
    <dgm:cxn modelId="{DC803071-E74A-498B-9273-09CC3D125AE4}" type="presParOf" srcId="{23518DAD-1154-4E4D-AB6E-1EA942E6AF6B}" destId="{5294EF99-755B-4076-A79F-9DD9A61EA0BF}" srcOrd="0" destOrd="0" presId="urn:microsoft.com/office/officeart/2009/3/layout/HorizontalOrganizationChart"/>
    <dgm:cxn modelId="{A071087C-FA72-41A4-AFFB-F10A971D0B10}" type="presParOf" srcId="{23518DAD-1154-4E4D-AB6E-1EA942E6AF6B}" destId="{5B23FD7E-1FDB-43AD-8BF4-8EF23F42355A}" srcOrd="1" destOrd="0" presId="urn:microsoft.com/office/officeart/2009/3/layout/HorizontalOrganizationChart"/>
    <dgm:cxn modelId="{38CC9D0D-02D4-43A2-9EFD-5F610A689975}" type="presParOf" srcId="{3F56D69B-4FB9-4283-947A-DF9BFA7A3D16}" destId="{566B49CB-4533-4D78-9AA2-22D91E018419}" srcOrd="1" destOrd="0" presId="urn:microsoft.com/office/officeart/2009/3/layout/HorizontalOrganizationChart"/>
    <dgm:cxn modelId="{30BFC29C-5324-47D6-BA73-AD7DB49D43A8}" type="presParOf" srcId="{3F56D69B-4FB9-4283-947A-DF9BFA7A3D16}" destId="{2F5849E0-5B0E-492A-828D-DAC09047AA36}" srcOrd="2" destOrd="0" presId="urn:microsoft.com/office/officeart/2009/3/layout/HorizontalOrganizationChart"/>
    <dgm:cxn modelId="{9102C51E-266E-4D87-A807-C9E830CE3D8F}" type="presParOf" srcId="{7BA04484-95A2-4248-ACD1-E621993DD8C2}" destId="{1C7D3FA5-160E-4E3F-B8AC-6D87EC3322BE}" srcOrd="2" destOrd="0" presId="urn:microsoft.com/office/officeart/2009/3/layout/HorizontalOrganizationChart"/>
    <dgm:cxn modelId="{AC261B80-F540-402F-9CBF-61B5B560FCB8}" type="presParOf" srcId="{EF46B1B1-B2CB-4B7C-8220-7CD5D8592901}" destId="{0501C51D-AE58-4080-9484-A3513DEB3A89}" srcOrd="8" destOrd="0" presId="urn:microsoft.com/office/officeart/2009/3/layout/HorizontalOrganizationChart"/>
    <dgm:cxn modelId="{A2694397-9938-434E-A888-AFDEE1C6C95E}" type="presParOf" srcId="{EF46B1B1-B2CB-4B7C-8220-7CD5D8592901}" destId="{11BF1774-9714-469C-933A-E17B228DE0A0}" srcOrd="9" destOrd="0" presId="urn:microsoft.com/office/officeart/2009/3/layout/HorizontalOrganizationChart"/>
    <dgm:cxn modelId="{780379A9-56EF-4800-A177-FA4CA930368B}" type="presParOf" srcId="{11BF1774-9714-469C-933A-E17B228DE0A0}" destId="{7FF3FA7E-D478-4C9A-923B-E313513808D5}" srcOrd="0" destOrd="0" presId="urn:microsoft.com/office/officeart/2009/3/layout/HorizontalOrganizationChart"/>
    <dgm:cxn modelId="{CB62C066-363D-4291-A2A0-C10960FA9DFC}" type="presParOf" srcId="{7FF3FA7E-D478-4C9A-923B-E313513808D5}" destId="{E2961946-6C11-4718-8346-7BE5DABE073E}" srcOrd="0" destOrd="0" presId="urn:microsoft.com/office/officeart/2009/3/layout/HorizontalOrganizationChart"/>
    <dgm:cxn modelId="{49888BD4-8E49-4EF8-93EF-256A690E2A7C}" type="presParOf" srcId="{7FF3FA7E-D478-4C9A-923B-E313513808D5}" destId="{B2460941-B6B1-407E-9D07-86913D898A93}" srcOrd="1" destOrd="0" presId="urn:microsoft.com/office/officeart/2009/3/layout/HorizontalOrganizationChart"/>
    <dgm:cxn modelId="{EF97C9CC-8171-48EE-ABEB-B31E8F5C3D3D}" type="presParOf" srcId="{11BF1774-9714-469C-933A-E17B228DE0A0}" destId="{9DB1659C-DA25-4EA2-AB07-EBA3F5947668}" srcOrd="1" destOrd="0" presId="urn:microsoft.com/office/officeart/2009/3/layout/HorizontalOrganizationChart"/>
    <dgm:cxn modelId="{1EECA645-2768-4F97-8ED3-81258DFC4FF8}" type="presParOf" srcId="{9DB1659C-DA25-4EA2-AB07-EBA3F5947668}" destId="{3C1C56DC-663F-481B-922B-6F076B0F6C5A}" srcOrd="0" destOrd="0" presId="urn:microsoft.com/office/officeart/2009/3/layout/HorizontalOrganizationChart"/>
    <dgm:cxn modelId="{28E66EB0-B424-46A3-9B57-C5D9ADAEFE34}" type="presParOf" srcId="{9DB1659C-DA25-4EA2-AB07-EBA3F5947668}" destId="{A1CA3E40-1B78-4E97-B11B-C57C29193110}" srcOrd="1" destOrd="0" presId="urn:microsoft.com/office/officeart/2009/3/layout/HorizontalOrganizationChart"/>
    <dgm:cxn modelId="{A533D993-CEE4-41B7-BB8B-4E5A28B618D4}" type="presParOf" srcId="{A1CA3E40-1B78-4E97-B11B-C57C29193110}" destId="{EB63F6C5-79A0-40F3-8E0F-8C5DF7108877}" srcOrd="0" destOrd="0" presId="urn:microsoft.com/office/officeart/2009/3/layout/HorizontalOrganizationChart"/>
    <dgm:cxn modelId="{AE9B2C48-26E4-4BC3-AF15-5CB72377F7AB}" type="presParOf" srcId="{EB63F6C5-79A0-40F3-8E0F-8C5DF7108877}" destId="{0D371997-C204-4057-93F7-D1F53A3366F1}" srcOrd="0" destOrd="0" presId="urn:microsoft.com/office/officeart/2009/3/layout/HorizontalOrganizationChart"/>
    <dgm:cxn modelId="{549CCEEA-5A30-4EB4-B31D-9AD2B6EB1580}" type="presParOf" srcId="{EB63F6C5-79A0-40F3-8E0F-8C5DF7108877}" destId="{A8554EC8-8FC5-420E-AFD7-E5EC7AE594C3}" srcOrd="1" destOrd="0" presId="urn:microsoft.com/office/officeart/2009/3/layout/HorizontalOrganizationChart"/>
    <dgm:cxn modelId="{B3EDE27F-7792-451F-B3C0-FF8548FD663B}" type="presParOf" srcId="{A1CA3E40-1B78-4E97-B11B-C57C29193110}" destId="{63913897-FCB7-4DDF-BB91-EDFDD7EB2BF6}" srcOrd="1" destOrd="0" presId="urn:microsoft.com/office/officeart/2009/3/layout/HorizontalOrganizationChart"/>
    <dgm:cxn modelId="{8C1FD01E-9C8D-41CB-9BC2-675B980EB7AD}" type="presParOf" srcId="{A1CA3E40-1B78-4E97-B11B-C57C29193110}" destId="{A8D74BBA-09D6-44A6-A160-39409081E5C1}" srcOrd="2" destOrd="0" presId="urn:microsoft.com/office/officeart/2009/3/layout/HorizontalOrganizationChart"/>
    <dgm:cxn modelId="{650140CD-4B8D-4316-B1C3-B46B11334AC1}" type="presParOf" srcId="{9DB1659C-DA25-4EA2-AB07-EBA3F5947668}" destId="{A6907BB3-A32E-4558-98CB-94634154A5DC}" srcOrd="2" destOrd="0" presId="urn:microsoft.com/office/officeart/2009/3/layout/HorizontalOrganizationChart"/>
    <dgm:cxn modelId="{E6007C3E-B909-40E9-BA45-560805010CBC}" type="presParOf" srcId="{9DB1659C-DA25-4EA2-AB07-EBA3F5947668}" destId="{F231FC80-6F1B-48B9-8E65-72E902554C29}" srcOrd="3" destOrd="0" presId="urn:microsoft.com/office/officeart/2009/3/layout/HorizontalOrganizationChart"/>
    <dgm:cxn modelId="{945162CA-5AD6-46F9-BF14-F578FF025081}" type="presParOf" srcId="{F231FC80-6F1B-48B9-8E65-72E902554C29}" destId="{2478B6CB-AFC5-4BBC-83D1-7847922E396D}" srcOrd="0" destOrd="0" presId="urn:microsoft.com/office/officeart/2009/3/layout/HorizontalOrganizationChart"/>
    <dgm:cxn modelId="{23C71D40-A599-400E-BE5A-934E693296C3}" type="presParOf" srcId="{2478B6CB-AFC5-4BBC-83D1-7847922E396D}" destId="{AFE7A92D-0BB9-47F0-8458-9C6BE8144154}" srcOrd="0" destOrd="0" presId="urn:microsoft.com/office/officeart/2009/3/layout/HorizontalOrganizationChart"/>
    <dgm:cxn modelId="{F71C17D9-1756-4C1D-B886-4EEF2F014C8A}" type="presParOf" srcId="{2478B6CB-AFC5-4BBC-83D1-7847922E396D}" destId="{6E1E5685-F456-48D0-84EC-01775AB4B10E}" srcOrd="1" destOrd="0" presId="urn:microsoft.com/office/officeart/2009/3/layout/HorizontalOrganizationChart"/>
    <dgm:cxn modelId="{1E4BCB5A-BD8B-482B-80DA-263DD1D8580B}" type="presParOf" srcId="{F231FC80-6F1B-48B9-8E65-72E902554C29}" destId="{D98D2BE5-860E-4BF0-8704-727D6A558ACC}" srcOrd="1" destOrd="0" presId="urn:microsoft.com/office/officeart/2009/3/layout/HorizontalOrganizationChart"/>
    <dgm:cxn modelId="{7A91E711-6EB0-4AB4-9FBF-087EE75929BB}" type="presParOf" srcId="{F231FC80-6F1B-48B9-8E65-72E902554C29}" destId="{AED996D2-CB80-42BF-9295-440A0B9180AA}" srcOrd="2" destOrd="0" presId="urn:microsoft.com/office/officeart/2009/3/layout/HorizontalOrganizationChart"/>
    <dgm:cxn modelId="{B324AE18-BC11-4FF9-908F-1977A626E90A}" type="presParOf" srcId="{11BF1774-9714-469C-933A-E17B228DE0A0}" destId="{C767D97E-4078-49CB-8F38-7E20829B31F1}" srcOrd="2" destOrd="0" presId="urn:microsoft.com/office/officeart/2009/3/layout/HorizontalOrganizationChart"/>
    <dgm:cxn modelId="{ED3B2FFF-3F03-43A5-86C5-D56AABAE0B91}" type="presParOf" srcId="{A6731A67-3560-4673-9633-364C3338E017}" destId="{F947586B-E1B0-43D7-AB16-5AAF31348AAA}" srcOrd="2" destOrd="0" presId="urn:microsoft.com/office/officeart/2009/3/layout/HorizontalOrganizationChart"/>
    <dgm:cxn modelId="{B7C5A53F-3181-452D-81A6-9C682F3E0510}" type="presParOf" srcId="{CF164721-AF89-4637-90A4-6FDADC8DE292}" destId="{7732D95C-3524-4CF1-897A-AFE32A2193A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07BB3-A32E-4558-98CB-94634154A5DC}">
      <dsp:nvSpPr>
        <dsp:cNvPr id="0" name=""/>
        <dsp:cNvSpPr/>
      </dsp:nvSpPr>
      <dsp:spPr>
        <a:xfrm>
          <a:off x="3294224" y="4076697"/>
          <a:ext cx="242524" cy="130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1778" y="0"/>
              </a:lnTo>
              <a:lnTo>
                <a:pt x="181778" y="130605"/>
              </a:lnTo>
              <a:lnTo>
                <a:pt x="242524" y="130605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C56DC-663F-481B-922B-6F076B0F6C5A}">
      <dsp:nvSpPr>
        <dsp:cNvPr id="0" name=""/>
        <dsp:cNvSpPr/>
      </dsp:nvSpPr>
      <dsp:spPr>
        <a:xfrm>
          <a:off x="3294224" y="3946092"/>
          <a:ext cx="242524" cy="130605"/>
        </a:xfrm>
        <a:custGeom>
          <a:avLst/>
          <a:gdLst/>
          <a:ahLst/>
          <a:cxnLst/>
          <a:rect l="0" t="0" r="0" b="0"/>
          <a:pathLst>
            <a:path>
              <a:moveTo>
                <a:pt x="0" y="130605"/>
              </a:moveTo>
              <a:lnTo>
                <a:pt x="181778" y="130605"/>
              </a:lnTo>
              <a:lnTo>
                <a:pt x="181778" y="0"/>
              </a:lnTo>
              <a:lnTo>
                <a:pt x="242524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1C51D-AE58-4080-9484-A3513DEB3A89}">
      <dsp:nvSpPr>
        <dsp:cNvPr id="0" name=""/>
        <dsp:cNvSpPr/>
      </dsp:nvSpPr>
      <dsp:spPr>
        <a:xfrm>
          <a:off x="2282804" y="3162460"/>
          <a:ext cx="279902" cy="914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9155" y="0"/>
              </a:lnTo>
              <a:lnTo>
                <a:pt x="219155" y="914237"/>
              </a:lnTo>
              <a:lnTo>
                <a:pt x="279902" y="914237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3596E-1BDE-4487-A66C-C8731D5E6DD7}">
      <dsp:nvSpPr>
        <dsp:cNvPr id="0" name=""/>
        <dsp:cNvSpPr/>
      </dsp:nvSpPr>
      <dsp:spPr>
        <a:xfrm>
          <a:off x="3294224" y="3639161"/>
          <a:ext cx="2425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524" y="4572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5AC18-4837-4C45-B5C8-B27DF6229578}">
      <dsp:nvSpPr>
        <dsp:cNvPr id="0" name=""/>
        <dsp:cNvSpPr/>
      </dsp:nvSpPr>
      <dsp:spPr>
        <a:xfrm>
          <a:off x="2282804" y="3162460"/>
          <a:ext cx="279902" cy="522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9155" y="0"/>
              </a:lnTo>
              <a:lnTo>
                <a:pt x="219155" y="522421"/>
              </a:lnTo>
              <a:lnTo>
                <a:pt x="279902" y="522421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47B6C3-781E-4E3C-98FE-6D20402BF014}">
      <dsp:nvSpPr>
        <dsp:cNvPr id="0" name=""/>
        <dsp:cNvSpPr/>
      </dsp:nvSpPr>
      <dsp:spPr>
        <a:xfrm>
          <a:off x="3294224" y="3293065"/>
          <a:ext cx="242524" cy="130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1778" y="0"/>
              </a:lnTo>
              <a:lnTo>
                <a:pt x="181778" y="130605"/>
              </a:lnTo>
              <a:lnTo>
                <a:pt x="242524" y="130605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C6AFCA-4F46-4996-A939-674064A03846}">
      <dsp:nvSpPr>
        <dsp:cNvPr id="0" name=""/>
        <dsp:cNvSpPr/>
      </dsp:nvSpPr>
      <dsp:spPr>
        <a:xfrm>
          <a:off x="3294224" y="3162460"/>
          <a:ext cx="242524" cy="130605"/>
        </a:xfrm>
        <a:custGeom>
          <a:avLst/>
          <a:gdLst/>
          <a:ahLst/>
          <a:cxnLst/>
          <a:rect l="0" t="0" r="0" b="0"/>
          <a:pathLst>
            <a:path>
              <a:moveTo>
                <a:pt x="0" y="130605"/>
              </a:moveTo>
              <a:lnTo>
                <a:pt x="181778" y="130605"/>
              </a:lnTo>
              <a:lnTo>
                <a:pt x="181778" y="0"/>
              </a:lnTo>
              <a:lnTo>
                <a:pt x="242524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DADF7-9343-438E-A473-BE15D1B2E8B0}">
      <dsp:nvSpPr>
        <dsp:cNvPr id="0" name=""/>
        <dsp:cNvSpPr/>
      </dsp:nvSpPr>
      <dsp:spPr>
        <a:xfrm>
          <a:off x="2282804" y="3162460"/>
          <a:ext cx="279902" cy="130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9155" y="0"/>
              </a:lnTo>
              <a:lnTo>
                <a:pt x="219155" y="130605"/>
              </a:lnTo>
              <a:lnTo>
                <a:pt x="279902" y="130605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C43AC-52E5-417B-B3A4-E8C91D89678E}">
      <dsp:nvSpPr>
        <dsp:cNvPr id="0" name=""/>
        <dsp:cNvSpPr/>
      </dsp:nvSpPr>
      <dsp:spPr>
        <a:xfrm>
          <a:off x="3294224" y="2770644"/>
          <a:ext cx="242524" cy="130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1778" y="0"/>
              </a:lnTo>
              <a:lnTo>
                <a:pt x="181778" y="130605"/>
              </a:lnTo>
              <a:lnTo>
                <a:pt x="242524" y="130605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67C275-C074-42B9-ADF3-A7FA51715BF3}">
      <dsp:nvSpPr>
        <dsp:cNvPr id="0" name=""/>
        <dsp:cNvSpPr/>
      </dsp:nvSpPr>
      <dsp:spPr>
        <a:xfrm>
          <a:off x="3294224" y="2640038"/>
          <a:ext cx="242524" cy="130605"/>
        </a:xfrm>
        <a:custGeom>
          <a:avLst/>
          <a:gdLst/>
          <a:ahLst/>
          <a:cxnLst/>
          <a:rect l="0" t="0" r="0" b="0"/>
          <a:pathLst>
            <a:path>
              <a:moveTo>
                <a:pt x="0" y="130605"/>
              </a:moveTo>
              <a:lnTo>
                <a:pt x="181778" y="130605"/>
              </a:lnTo>
              <a:lnTo>
                <a:pt x="181778" y="0"/>
              </a:lnTo>
              <a:lnTo>
                <a:pt x="242524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73ACB-1706-4C1C-B5D1-BB008E75F27E}">
      <dsp:nvSpPr>
        <dsp:cNvPr id="0" name=""/>
        <dsp:cNvSpPr/>
      </dsp:nvSpPr>
      <dsp:spPr>
        <a:xfrm>
          <a:off x="2282804" y="2770644"/>
          <a:ext cx="279902" cy="391815"/>
        </a:xfrm>
        <a:custGeom>
          <a:avLst/>
          <a:gdLst/>
          <a:ahLst/>
          <a:cxnLst/>
          <a:rect l="0" t="0" r="0" b="0"/>
          <a:pathLst>
            <a:path>
              <a:moveTo>
                <a:pt x="0" y="391815"/>
              </a:moveTo>
              <a:lnTo>
                <a:pt x="219155" y="391815"/>
              </a:lnTo>
              <a:lnTo>
                <a:pt x="219155" y="0"/>
              </a:lnTo>
              <a:lnTo>
                <a:pt x="279902" y="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440D0-C1B6-477B-BEB7-6D4B164D7E74}">
      <dsp:nvSpPr>
        <dsp:cNvPr id="0" name=""/>
        <dsp:cNvSpPr/>
      </dsp:nvSpPr>
      <dsp:spPr>
        <a:xfrm>
          <a:off x="3294224" y="2248222"/>
          <a:ext cx="242524" cy="130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1778" y="0"/>
              </a:lnTo>
              <a:lnTo>
                <a:pt x="181778" y="130605"/>
              </a:lnTo>
              <a:lnTo>
                <a:pt x="242524" y="130605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355F1-D30B-45D5-91DC-2A7F326E6550}">
      <dsp:nvSpPr>
        <dsp:cNvPr id="0" name=""/>
        <dsp:cNvSpPr/>
      </dsp:nvSpPr>
      <dsp:spPr>
        <a:xfrm>
          <a:off x="3294224" y="2117617"/>
          <a:ext cx="242524" cy="130605"/>
        </a:xfrm>
        <a:custGeom>
          <a:avLst/>
          <a:gdLst/>
          <a:ahLst/>
          <a:cxnLst/>
          <a:rect l="0" t="0" r="0" b="0"/>
          <a:pathLst>
            <a:path>
              <a:moveTo>
                <a:pt x="0" y="130605"/>
              </a:moveTo>
              <a:lnTo>
                <a:pt x="181778" y="130605"/>
              </a:lnTo>
              <a:lnTo>
                <a:pt x="181778" y="0"/>
              </a:lnTo>
              <a:lnTo>
                <a:pt x="242524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4EDAE-14E8-4325-B2DF-804DE36DD846}">
      <dsp:nvSpPr>
        <dsp:cNvPr id="0" name=""/>
        <dsp:cNvSpPr/>
      </dsp:nvSpPr>
      <dsp:spPr>
        <a:xfrm>
          <a:off x="2282804" y="2248222"/>
          <a:ext cx="279902" cy="914237"/>
        </a:xfrm>
        <a:custGeom>
          <a:avLst/>
          <a:gdLst/>
          <a:ahLst/>
          <a:cxnLst/>
          <a:rect l="0" t="0" r="0" b="0"/>
          <a:pathLst>
            <a:path>
              <a:moveTo>
                <a:pt x="0" y="914237"/>
              </a:moveTo>
              <a:lnTo>
                <a:pt x="219155" y="914237"/>
              </a:lnTo>
              <a:lnTo>
                <a:pt x="219155" y="0"/>
              </a:lnTo>
              <a:lnTo>
                <a:pt x="279902" y="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A5FC9-EDBB-4B0C-BD89-6AE8B7F77370}">
      <dsp:nvSpPr>
        <dsp:cNvPr id="0" name=""/>
        <dsp:cNvSpPr/>
      </dsp:nvSpPr>
      <dsp:spPr>
        <a:xfrm>
          <a:off x="1094083" y="2182920"/>
          <a:ext cx="274319" cy="979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3573" y="0"/>
              </a:lnTo>
              <a:lnTo>
                <a:pt x="213573" y="979539"/>
              </a:lnTo>
              <a:lnTo>
                <a:pt x="274319" y="979539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EAAA52-646A-4203-8664-AE28AFA38D38}">
      <dsp:nvSpPr>
        <dsp:cNvPr id="0" name=""/>
        <dsp:cNvSpPr/>
      </dsp:nvSpPr>
      <dsp:spPr>
        <a:xfrm>
          <a:off x="1094083" y="2182920"/>
          <a:ext cx="274319" cy="324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3573" y="0"/>
              </a:lnTo>
              <a:lnTo>
                <a:pt x="213573" y="324115"/>
              </a:lnTo>
              <a:lnTo>
                <a:pt x="274319" y="324115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95028-7C0D-4F77-9CA1-C0B91ED62052}">
      <dsp:nvSpPr>
        <dsp:cNvPr id="0" name=""/>
        <dsp:cNvSpPr/>
      </dsp:nvSpPr>
      <dsp:spPr>
        <a:xfrm>
          <a:off x="1094083" y="2137200"/>
          <a:ext cx="2743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573" y="45720"/>
              </a:lnTo>
              <a:lnTo>
                <a:pt x="213573" y="108625"/>
              </a:lnTo>
              <a:lnTo>
                <a:pt x="274319" y="108625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D4B82C-0B17-45F6-A897-DEC1223952C3}">
      <dsp:nvSpPr>
        <dsp:cNvPr id="0" name=""/>
        <dsp:cNvSpPr/>
      </dsp:nvSpPr>
      <dsp:spPr>
        <a:xfrm>
          <a:off x="1094083" y="1985813"/>
          <a:ext cx="274319" cy="197106"/>
        </a:xfrm>
        <a:custGeom>
          <a:avLst/>
          <a:gdLst/>
          <a:ahLst/>
          <a:cxnLst/>
          <a:rect l="0" t="0" r="0" b="0"/>
          <a:pathLst>
            <a:path>
              <a:moveTo>
                <a:pt x="0" y="197106"/>
              </a:moveTo>
              <a:lnTo>
                <a:pt x="213573" y="197106"/>
              </a:lnTo>
              <a:lnTo>
                <a:pt x="213573" y="0"/>
              </a:lnTo>
              <a:lnTo>
                <a:pt x="274319" y="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4D234-C581-4905-950C-54C658354553}">
      <dsp:nvSpPr>
        <dsp:cNvPr id="0" name=""/>
        <dsp:cNvSpPr/>
      </dsp:nvSpPr>
      <dsp:spPr>
        <a:xfrm>
          <a:off x="1094083" y="1725801"/>
          <a:ext cx="274319" cy="457118"/>
        </a:xfrm>
        <a:custGeom>
          <a:avLst/>
          <a:gdLst/>
          <a:ahLst/>
          <a:cxnLst/>
          <a:rect l="0" t="0" r="0" b="0"/>
          <a:pathLst>
            <a:path>
              <a:moveTo>
                <a:pt x="0" y="457118"/>
              </a:moveTo>
              <a:lnTo>
                <a:pt x="213573" y="457118"/>
              </a:lnTo>
              <a:lnTo>
                <a:pt x="213573" y="0"/>
              </a:lnTo>
              <a:lnTo>
                <a:pt x="274319" y="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39C8C-BAB1-4241-8C11-1974286310A2}">
      <dsp:nvSpPr>
        <dsp:cNvPr id="0" name=""/>
        <dsp:cNvSpPr/>
      </dsp:nvSpPr>
      <dsp:spPr>
        <a:xfrm>
          <a:off x="1094083" y="1464591"/>
          <a:ext cx="274319" cy="718329"/>
        </a:xfrm>
        <a:custGeom>
          <a:avLst/>
          <a:gdLst/>
          <a:ahLst/>
          <a:cxnLst/>
          <a:rect l="0" t="0" r="0" b="0"/>
          <a:pathLst>
            <a:path>
              <a:moveTo>
                <a:pt x="0" y="718329"/>
              </a:moveTo>
              <a:lnTo>
                <a:pt x="213573" y="718329"/>
              </a:lnTo>
              <a:lnTo>
                <a:pt x="213573" y="0"/>
              </a:lnTo>
              <a:lnTo>
                <a:pt x="274319" y="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68C97-C86A-4267-856C-9BFAAB30B7E4}">
      <dsp:nvSpPr>
        <dsp:cNvPr id="0" name=""/>
        <dsp:cNvSpPr/>
      </dsp:nvSpPr>
      <dsp:spPr>
        <a:xfrm>
          <a:off x="2282804" y="1203380"/>
          <a:ext cx="279902" cy="78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9155" y="0"/>
              </a:lnTo>
              <a:lnTo>
                <a:pt x="219155" y="783631"/>
              </a:lnTo>
              <a:lnTo>
                <a:pt x="279902" y="783631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71733-E54E-4597-A711-20F16AFBDF28}">
      <dsp:nvSpPr>
        <dsp:cNvPr id="0" name=""/>
        <dsp:cNvSpPr/>
      </dsp:nvSpPr>
      <dsp:spPr>
        <a:xfrm>
          <a:off x="2282804" y="1203380"/>
          <a:ext cx="279902" cy="522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9155" y="0"/>
              </a:lnTo>
              <a:lnTo>
                <a:pt x="219155" y="522421"/>
              </a:lnTo>
              <a:lnTo>
                <a:pt x="279902" y="522421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14BDD0-2032-4BAD-B251-CE622AAD53AD}">
      <dsp:nvSpPr>
        <dsp:cNvPr id="0" name=""/>
        <dsp:cNvSpPr/>
      </dsp:nvSpPr>
      <dsp:spPr>
        <a:xfrm>
          <a:off x="2282804" y="1203380"/>
          <a:ext cx="279902" cy="261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9155" y="0"/>
              </a:lnTo>
              <a:lnTo>
                <a:pt x="219155" y="261210"/>
              </a:lnTo>
              <a:lnTo>
                <a:pt x="279902" y="26121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5D5A92-73D9-4AB8-830E-8C3CEA2CE546}">
      <dsp:nvSpPr>
        <dsp:cNvPr id="0" name=""/>
        <dsp:cNvSpPr/>
      </dsp:nvSpPr>
      <dsp:spPr>
        <a:xfrm>
          <a:off x="2282804" y="1157660"/>
          <a:ext cx="2799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902" y="4572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1E012-811A-458E-B845-E2214BBB468A}">
      <dsp:nvSpPr>
        <dsp:cNvPr id="0" name=""/>
        <dsp:cNvSpPr/>
      </dsp:nvSpPr>
      <dsp:spPr>
        <a:xfrm>
          <a:off x="2282804" y="942169"/>
          <a:ext cx="279902" cy="261210"/>
        </a:xfrm>
        <a:custGeom>
          <a:avLst/>
          <a:gdLst/>
          <a:ahLst/>
          <a:cxnLst/>
          <a:rect l="0" t="0" r="0" b="0"/>
          <a:pathLst>
            <a:path>
              <a:moveTo>
                <a:pt x="0" y="261210"/>
              </a:moveTo>
              <a:lnTo>
                <a:pt x="219155" y="261210"/>
              </a:lnTo>
              <a:lnTo>
                <a:pt x="219155" y="0"/>
              </a:lnTo>
              <a:lnTo>
                <a:pt x="279902" y="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2CBD7-0909-4DB0-9DBA-7F9C163E7AA8}">
      <dsp:nvSpPr>
        <dsp:cNvPr id="0" name=""/>
        <dsp:cNvSpPr/>
      </dsp:nvSpPr>
      <dsp:spPr>
        <a:xfrm>
          <a:off x="2282804" y="680959"/>
          <a:ext cx="279902" cy="522421"/>
        </a:xfrm>
        <a:custGeom>
          <a:avLst/>
          <a:gdLst/>
          <a:ahLst/>
          <a:cxnLst/>
          <a:rect l="0" t="0" r="0" b="0"/>
          <a:pathLst>
            <a:path>
              <a:moveTo>
                <a:pt x="0" y="522421"/>
              </a:moveTo>
              <a:lnTo>
                <a:pt x="219155" y="522421"/>
              </a:lnTo>
              <a:lnTo>
                <a:pt x="219155" y="0"/>
              </a:lnTo>
              <a:lnTo>
                <a:pt x="279902" y="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7F33C4-D0AD-47E6-AD51-503DAEE6BCEB}">
      <dsp:nvSpPr>
        <dsp:cNvPr id="0" name=""/>
        <dsp:cNvSpPr/>
      </dsp:nvSpPr>
      <dsp:spPr>
        <a:xfrm>
          <a:off x="3294224" y="419748"/>
          <a:ext cx="242524" cy="326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1778" y="0"/>
              </a:lnTo>
              <a:lnTo>
                <a:pt x="181778" y="326513"/>
              </a:lnTo>
              <a:lnTo>
                <a:pt x="242524" y="326513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4B2CA5-0E0D-43EF-B602-2811FF977931}">
      <dsp:nvSpPr>
        <dsp:cNvPr id="0" name=""/>
        <dsp:cNvSpPr/>
      </dsp:nvSpPr>
      <dsp:spPr>
        <a:xfrm>
          <a:off x="4268266" y="485051"/>
          <a:ext cx="215492" cy="130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746" y="0"/>
              </a:lnTo>
              <a:lnTo>
                <a:pt x="154746" y="130605"/>
              </a:lnTo>
              <a:lnTo>
                <a:pt x="215492" y="130605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3A6A8-DAF3-4A6E-A5C0-E2E446975410}">
      <dsp:nvSpPr>
        <dsp:cNvPr id="0" name=""/>
        <dsp:cNvSpPr/>
      </dsp:nvSpPr>
      <dsp:spPr>
        <a:xfrm>
          <a:off x="4268266" y="354445"/>
          <a:ext cx="215492" cy="130605"/>
        </a:xfrm>
        <a:custGeom>
          <a:avLst/>
          <a:gdLst/>
          <a:ahLst/>
          <a:cxnLst/>
          <a:rect l="0" t="0" r="0" b="0"/>
          <a:pathLst>
            <a:path>
              <a:moveTo>
                <a:pt x="0" y="130605"/>
              </a:moveTo>
              <a:lnTo>
                <a:pt x="154746" y="130605"/>
              </a:lnTo>
              <a:lnTo>
                <a:pt x="154746" y="0"/>
              </a:lnTo>
              <a:lnTo>
                <a:pt x="215492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41394-646A-45C9-875A-59D4E6F842DF}">
      <dsp:nvSpPr>
        <dsp:cNvPr id="0" name=""/>
        <dsp:cNvSpPr/>
      </dsp:nvSpPr>
      <dsp:spPr>
        <a:xfrm>
          <a:off x="3294224" y="374028"/>
          <a:ext cx="2425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1778" y="45720"/>
              </a:lnTo>
              <a:lnTo>
                <a:pt x="181778" y="111022"/>
              </a:lnTo>
              <a:lnTo>
                <a:pt x="242524" y="111022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1B6C8-50E9-41B7-86FE-A2DCDE49442D}">
      <dsp:nvSpPr>
        <dsp:cNvPr id="0" name=""/>
        <dsp:cNvSpPr/>
      </dsp:nvSpPr>
      <dsp:spPr>
        <a:xfrm>
          <a:off x="4268266" y="47515"/>
          <a:ext cx="2154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492" y="4572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773AD-78CC-4E9D-AB65-6EE979BC464E}">
      <dsp:nvSpPr>
        <dsp:cNvPr id="0" name=""/>
        <dsp:cNvSpPr/>
      </dsp:nvSpPr>
      <dsp:spPr>
        <a:xfrm>
          <a:off x="3294224" y="93235"/>
          <a:ext cx="242524" cy="326513"/>
        </a:xfrm>
        <a:custGeom>
          <a:avLst/>
          <a:gdLst/>
          <a:ahLst/>
          <a:cxnLst/>
          <a:rect l="0" t="0" r="0" b="0"/>
          <a:pathLst>
            <a:path>
              <a:moveTo>
                <a:pt x="0" y="326513"/>
              </a:moveTo>
              <a:lnTo>
                <a:pt x="181778" y="326513"/>
              </a:lnTo>
              <a:lnTo>
                <a:pt x="181778" y="0"/>
              </a:lnTo>
              <a:lnTo>
                <a:pt x="242524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CED39-752C-4EC8-B404-801BFE90824D}">
      <dsp:nvSpPr>
        <dsp:cNvPr id="0" name=""/>
        <dsp:cNvSpPr/>
      </dsp:nvSpPr>
      <dsp:spPr>
        <a:xfrm>
          <a:off x="2282804" y="419748"/>
          <a:ext cx="279902" cy="783631"/>
        </a:xfrm>
        <a:custGeom>
          <a:avLst/>
          <a:gdLst/>
          <a:ahLst/>
          <a:cxnLst/>
          <a:rect l="0" t="0" r="0" b="0"/>
          <a:pathLst>
            <a:path>
              <a:moveTo>
                <a:pt x="0" y="783631"/>
              </a:moveTo>
              <a:lnTo>
                <a:pt x="219155" y="783631"/>
              </a:lnTo>
              <a:lnTo>
                <a:pt x="219155" y="0"/>
              </a:lnTo>
              <a:lnTo>
                <a:pt x="279902" y="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D074B4-DA1D-4812-9698-2492D83FBF53}">
      <dsp:nvSpPr>
        <dsp:cNvPr id="0" name=""/>
        <dsp:cNvSpPr/>
      </dsp:nvSpPr>
      <dsp:spPr>
        <a:xfrm>
          <a:off x="1094083" y="1203380"/>
          <a:ext cx="274319" cy="979539"/>
        </a:xfrm>
        <a:custGeom>
          <a:avLst/>
          <a:gdLst/>
          <a:ahLst/>
          <a:cxnLst/>
          <a:rect l="0" t="0" r="0" b="0"/>
          <a:pathLst>
            <a:path>
              <a:moveTo>
                <a:pt x="0" y="979539"/>
              </a:moveTo>
              <a:lnTo>
                <a:pt x="213573" y="979539"/>
              </a:lnTo>
              <a:lnTo>
                <a:pt x="213573" y="0"/>
              </a:lnTo>
              <a:lnTo>
                <a:pt x="274319" y="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DB152-3884-4CD7-9466-EDDCC0911129}">
      <dsp:nvSpPr>
        <dsp:cNvPr id="0" name=""/>
        <dsp:cNvSpPr/>
      </dsp:nvSpPr>
      <dsp:spPr>
        <a:xfrm>
          <a:off x="179682" y="2091480"/>
          <a:ext cx="914401" cy="18287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MASTER</a:t>
          </a:r>
        </a:p>
      </dsp:txBody>
      <dsp:txXfrm>
        <a:off x="179682" y="2091480"/>
        <a:ext cx="914401" cy="182879"/>
      </dsp:txXfrm>
    </dsp:sp>
    <dsp:sp modelId="{D616686F-05EA-49FA-B120-0DAE44A611BF}">
      <dsp:nvSpPr>
        <dsp:cNvPr id="0" name=""/>
        <dsp:cNvSpPr/>
      </dsp:nvSpPr>
      <dsp:spPr>
        <a:xfrm>
          <a:off x="1368403" y="1110741"/>
          <a:ext cx="914401" cy="18527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forecast_gen</a:t>
          </a:r>
          <a:endParaRPr lang="en-US" sz="700" kern="1200" dirty="0"/>
        </a:p>
      </dsp:txBody>
      <dsp:txXfrm>
        <a:off x="1368403" y="1110741"/>
        <a:ext cx="914401" cy="185277"/>
      </dsp:txXfrm>
    </dsp:sp>
    <dsp:sp modelId="{A676D23B-5E48-4FD4-964C-D4687C4C2105}">
      <dsp:nvSpPr>
        <dsp:cNvPr id="0" name=""/>
        <dsp:cNvSpPr/>
      </dsp:nvSpPr>
      <dsp:spPr>
        <a:xfrm>
          <a:off x="2562706" y="327109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trainpredict</a:t>
          </a:r>
          <a:endParaRPr lang="en-US" sz="700" kern="1200" dirty="0"/>
        </a:p>
      </dsp:txBody>
      <dsp:txXfrm>
        <a:off x="2562706" y="327109"/>
        <a:ext cx="731517" cy="185277"/>
      </dsp:txXfrm>
    </dsp:sp>
    <dsp:sp modelId="{8EA84370-1CF8-458C-A5B7-33A037B58F8A}">
      <dsp:nvSpPr>
        <dsp:cNvPr id="0" name=""/>
        <dsp:cNvSpPr/>
      </dsp:nvSpPr>
      <dsp:spPr>
        <a:xfrm>
          <a:off x="3536749" y="596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capacity</a:t>
          </a:r>
        </a:p>
      </dsp:txBody>
      <dsp:txXfrm>
        <a:off x="3536749" y="596"/>
        <a:ext cx="731517" cy="185277"/>
      </dsp:txXfrm>
    </dsp:sp>
    <dsp:sp modelId="{BAC2BBD5-7141-4BE6-840A-4BB5B3A0B460}">
      <dsp:nvSpPr>
        <dsp:cNvPr id="0" name=""/>
        <dsp:cNvSpPr/>
      </dsp:nvSpPr>
      <dsp:spPr>
        <a:xfrm>
          <a:off x="4483759" y="596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Installed Capacity.xlsx</a:t>
          </a:r>
        </a:p>
      </dsp:txBody>
      <dsp:txXfrm>
        <a:off x="4483759" y="596"/>
        <a:ext cx="731517" cy="185277"/>
      </dsp:txXfrm>
    </dsp:sp>
    <dsp:sp modelId="{16A9D6C9-D43C-4180-9DB9-036F0904F163}">
      <dsp:nvSpPr>
        <dsp:cNvPr id="0" name=""/>
        <dsp:cNvSpPr/>
      </dsp:nvSpPr>
      <dsp:spPr>
        <a:xfrm>
          <a:off x="3536749" y="392412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weatherforecast</a:t>
          </a:r>
          <a:endParaRPr lang="en-US" sz="700" kern="1200" dirty="0"/>
        </a:p>
      </dsp:txBody>
      <dsp:txXfrm>
        <a:off x="3536749" y="392412"/>
        <a:ext cx="731517" cy="185277"/>
      </dsp:txXfrm>
    </dsp:sp>
    <dsp:sp modelId="{AC1448DD-724B-4EDB-AFF2-8874314FA8A8}">
      <dsp:nvSpPr>
        <dsp:cNvPr id="0" name=""/>
        <dsp:cNvSpPr/>
      </dsp:nvSpPr>
      <dsp:spPr>
        <a:xfrm>
          <a:off x="4483759" y="261807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fWeather</a:t>
          </a:r>
          <a:endParaRPr lang="en-US" sz="700" kern="1200" dirty="0"/>
        </a:p>
      </dsp:txBody>
      <dsp:txXfrm>
        <a:off x="4483759" y="261807"/>
        <a:ext cx="731517" cy="185277"/>
      </dsp:txXfrm>
    </dsp:sp>
    <dsp:sp modelId="{067108DE-191A-4270-8C83-35C829AB128C}">
      <dsp:nvSpPr>
        <dsp:cNvPr id="0" name=""/>
        <dsp:cNvSpPr/>
      </dsp:nvSpPr>
      <dsp:spPr>
        <a:xfrm>
          <a:off x="4483759" y="523017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fSunlight</a:t>
          </a:r>
          <a:endParaRPr lang="en-US" sz="700" kern="1200" dirty="0"/>
        </a:p>
      </dsp:txBody>
      <dsp:txXfrm>
        <a:off x="4483759" y="523017"/>
        <a:ext cx="731517" cy="185277"/>
      </dsp:txXfrm>
    </dsp:sp>
    <dsp:sp modelId="{4FBFD22C-77C3-4577-9B62-FB327A9D96FC}">
      <dsp:nvSpPr>
        <dsp:cNvPr id="0" name=""/>
        <dsp:cNvSpPr/>
      </dsp:nvSpPr>
      <dsp:spPr>
        <a:xfrm>
          <a:off x="3536749" y="653623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PlattsForecast</a:t>
          </a:r>
          <a:endParaRPr lang="en-US" sz="700" kern="1200" dirty="0"/>
        </a:p>
      </dsp:txBody>
      <dsp:txXfrm>
        <a:off x="3536749" y="653623"/>
        <a:ext cx="731517" cy="185277"/>
      </dsp:txXfrm>
    </dsp:sp>
    <dsp:sp modelId="{A7948A45-299E-43E4-8EED-D25F04992D0E}">
      <dsp:nvSpPr>
        <dsp:cNvPr id="0" name=""/>
        <dsp:cNvSpPr/>
      </dsp:nvSpPr>
      <dsp:spPr>
        <a:xfrm>
          <a:off x="2562706" y="588320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nukeforecast</a:t>
          </a:r>
          <a:endParaRPr lang="en-US" sz="700" kern="1200" dirty="0"/>
        </a:p>
      </dsp:txBody>
      <dsp:txXfrm>
        <a:off x="2562706" y="588320"/>
        <a:ext cx="731517" cy="185277"/>
      </dsp:txXfrm>
    </dsp:sp>
    <dsp:sp modelId="{6FA9AF83-B753-4DCE-81B2-50B0B3245BCD}">
      <dsp:nvSpPr>
        <dsp:cNvPr id="0" name=""/>
        <dsp:cNvSpPr/>
      </dsp:nvSpPr>
      <dsp:spPr>
        <a:xfrm>
          <a:off x="2562706" y="849531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hydroforecast</a:t>
          </a:r>
          <a:endParaRPr lang="en-US" sz="700" kern="1200" dirty="0"/>
        </a:p>
      </dsp:txBody>
      <dsp:txXfrm>
        <a:off x="2562706" y="849531"/>
        <a:ext cx="731517" cy="185277"/>
      </dsp:txXfrm>
    </dsp:sp>
    <dsp:sp modelId="{45E0AA1C-1C34-4A96-AFB7-119BDD9E8DFF}">
      <dsp:nvSpPr>
        <dsp:cNvPr id="0" name=""/>
        <dsp:cNvSpPr/>
      </dsp:nvSpPr>
      <dsp:spPr>
        <a:xfrm>
          <a:off x="2562706" y="1110741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solarforecast</a:t>
          </a:r>
          <a:endParaRPr lang="en-US" sz="700" kern="1200" dirty="0"/>
        </a:p>
      </dsp:txBody>
      <dsp:txXfrm>
        <a:off x="2562706" y="1110741"/>
        <a:ext cx="731517" cy="185277"/>
      </dsp:txXfrm>
    </dsp:sp>
    <dsp:sp modelId="{6240655C-24F1-4E35-B211-3D73829FD3BB}">
      <dsp:nvSpPr>
        <dsp:cNvPr id="0" name=""/>
        <dsp:cNvSpPr/>
      </dsp:nvSpPr>
      <dsp:spPr>
        <a:xfrm>
          <a:off x="2562706" y="1371952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otherforecast</a:t>
          </a:r>
          <a:endParaRPr lang="en-US" sz="700" kern="1200" dirty="0"/>
        </a:p>
      </dsp:txBody>
      <dsp:txXfrm>
        <a:off x="2562706" y="1371952"/>
        <a:ext cx="731517" cy="185277"/>
      </dsp:txXfrm>
    </dsp:sp>
    <dsp:sp modelId="{4C2E8606-F08C-42A7-BBE4-7A041743E7C6}">
      <dsp:nvSpPr>
        <dsp:cNvPr id="0" name=""/>
        <dsp:cNvSpPr/>
      </dsp:nvSpPr>
      <dsp:spPr>
        <a:xfrm>
          <a:off x="2562706" y="1633163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windforecast</a:t>
          </a:r>
          <a:endParaRPr lang="en-US" sz="700" kern="1200" dirty="0"/>
        </a:p>
      </dsp:txBody>
      <dsp:txXfrm>
        <a:off x="2562706" y="1633163"/>
        <a:ext cx="731517" cy="185277"/>
      </dsp:txXfrm>
    </dsp:sp>
    <dsp:sp modelId="{E9C5D5D4-9D04-43A1-94B9-99E7B7C61A36}">
      <dsp:nvSpPr>
        <dsp:cNvPr id="0" name=""/>
        <dsp:cNvSpPr/>
      </dsp:nvSpPr>
      <dsp:spPr>
        <a:xfrm>
          <a:off x="2562706" y="1894373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fossilforecast</a:t>
          </a:r>
          <a:endParaRPr lang="en-US" sz="700" kern="1200" dirty="0"/>
        </a:p>
      </dsp:txBody>
      <dsp:txXfrm>
        <a:off x="2562706" y="1894373"/>
        <a:ext cx="731517" cy="185277"/>
      </dsp:txXfrm>
    </dsp:sp>
    <dsp:sp modelId="{D60B4B18-1A80-465D-A564-8DB846DFCC38}">
      <dsp:nvSpPr>
        <dsp:cNvPr id="0" name=""/>
        <dsp:cNvSpPr/>
      </dsp:nvSpPr>
      <dsp:spPr>
        <a:xfrm>
          <a:off x="1368403" y="1371952"/>
          <a:ext cx="914401" cy="18527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LoadModel</a:t>
          </a:r>
          <a:endParaRPr lang="en-US" sz="700" kern="1200" dirty="0"/>
        </a:p>
      </dsp:txBody>
      <dsp:txXfrm>
        <a:off x="1368403" y="1371952"/>
        <a:ext cx="914401" cy="185277"/>
      </dsp:txXfrm>
    </dsp:sp>
    <dsp:sp modelId="{67CD5744-3543-4057-8752-2ECF44C11291}">
      <dsp:nvSpPr>
        <dsp:cNvPr id="0" name=""/>
        <dsp:cNvSpPr/>
      </dsp:nvSpPr>
      <dsp:spPr>
        <a:xfrm>
          <a:off x="1368403" y="1633163"/>
          <a:ext cx="914401" cy="18527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LoadModel_backup</a:t>
          </a:r>
          <a:endParaRPr lang="en-US" sz="700" kern="1200" dirty="0"/>
        </a:p>
      </dsp:txBody>
      <dsp:txXfrm>
        <a:off x="1368403" y="1633163"/>
        <a:ext cx="914401" cy="185277"/>
      </dsp:txXfrm>
    </dsp:sp>
    <dsp:sp modelId="{CD178ECB-E556-46E2-A04D-6E6D9CD1BA7B}">
      <dsp:nvSpPr>
        <dsp:cNvPr id="0" name=""/>
        <dsp:cNvSpPr/>
      </dsp:nvSpPr>
      <dsp:spPr>
        <a:xfrm>
          <a:off x="1368403" y="1894373"/>
          <a:ext cx="914401" cy="182879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LoadForecastAPI</a:t>
          </a:r>
          <a:endParaRPr lang="en-US" sz="700" kern="1200" dirty="0"/>
        </a:p>
      </dsp:txBody>
      <dsp:txXfrm>
        <a:off x="1368403" y="1894373"/>
        <a:ext cx="914401" cy="182879"/>
      </dsp:txXfrm>
    </dsp:sp>
    <dsp:sp modelId="{2DEB9C5E-1EC3-40B8-9C74-C8E5712E7A94}">
      <dsp:nvSpPr>
        <dsp:cNvPr id="0" name=""/>
        <dsp:cNvSpPr/>
      </dsp:nvSpPr>
      <dsp:spPr>
        <a:xfrm>
          <a:off x="1368403" y="2153186"/>
          <a:ext cx="914401" cy="18527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LoadForecastHistAPI</a:t>
          </a:r>
          <a:endParaRPr lang="en-US" sz="700" kern="1200" dirty="0"/>
        </a:p>
      </dsp:txBody>
      <dsp:txXfrm>
        <a:off x="1368403" y="2153186"/>
        <a:ext cx="914401" cy="185277"/>
      </dsp:txXfrm>
    </dsp:sp>
    <dsp:sp modelId="{57A91830-8211-40D3-9169-041C8515D2CB}">
      <dsp:nvSpPr>
        <dsp:cNvPr id="0" name=""/>
        <dsp:cNvSpPr/>
      </dsp:nvSpPr>
      <dsp:spPr>
        <a:xfrm>
          <a:off x="1368403" y="2414397"/>
          <a:ext cx="914401" cy="18527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InterchangeAPI</a:t>
          </a:r>
          <a:endParaRPr lang="en-US" sz="700" kern="1200" dirty="0"/>
        </a:p>
      </dsp:txBody>
      <dsp:txXfrm>
        <a:off x="1368403" y="2414397"/>
        <a:ext cx="914401" cy="185277"/>
      </dsp:txXfrm>
    </dsp:sp>
    <dsp:sp modelId="{F1B656CE-2AB4-4374-864F-EA26F309D473}">
      <dsp:nvSpPr>
        <dsp:cNvPr id="0" name=""/>
        <dsp:cNvSpPr/>
      </dsp:nvSpPr>
      <dsp:spPr>
        <a:xfrm>
          <a:off x="1368403" y="3069821"/>
          <a:ext cx="914401" cy="18527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DataPull</a:t>
          </a:r>
          <a:endParaRPr lang="en-US" sz="700" kern="1200" dirty="0"/>
        </a:p>
      </dsp:txBody>
      <dsp:txXfrm>
        <a:off x="1368403" y="3069821"/>
        <a:ext cx="914401" cy="185277"/>
      </dsp:txXfrm>
    </dsp:sp>
    <dsp:sp modelId="{A0B4BD4B-20E7-4992-9754-F180C8DDA29C}">
      <dsp:nvSpPr>
        <dsp:cNvPr id="0" name=""/>
        <dsp:cNvSpPr/>
      </dsp:nvSpPr>
      <dsp:spPr>
        <a:xfrm>
          <a:off x="2562706" y="2155584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generation</a:t>
          </a:r>
        </a:p>
      </dsp:txBody>
      <dsp:txXfrm>
        <a:off x="2562706" y="2155584"/>
        <a:ext cx="731517" cy="185277"/>
      </dsp:txXfrm>
    </dsp:sp>
    <dsp:sp modelId="{F476D547-FCB0-4F5D-8F6C-276223445B5F}">
      <dsp:nvSpPr>
        <dsp:cNvPr id="0" name=""/>
        <dsp:cNvSpPr/>
      </dsp:nvSpPr>
      <dsp:spPr>
        <a:xfrm>
          <a:off x="3536749" y="2024979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dGeneration</a:t>
          </a:r>
          <a:endParaRPr lang="en-US" sz="700" kern="1200" dirty="0"/>
        </a:p>
      </dsp:txBody>
      <dsp:txXfrm>
        <a:off x="3536749" y="2024979"/>
        <a:ext cx="731517" cy="185277"/>
      </dsp:txXfrm>
    </dsp:sp>
    <dsp:sp modelId="{65FC64F2-BF8C-4F50-9517-15A77A55C753}">
      <dsp:nvSpPr>
        <dsp:cNvPr id="0" name=""/>
        <dsp:cNvSpPr/>
      </dsp:nvSpPr>
      <dsp:spPr>
        <a:xfrm>
          <a:off x="3536749" y="2286189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gen_mapping</a:t>
          </a:r>
          <a:endParaRPr lang="en-US" sz="700" kern="1200" dirty="0"/>
        </a:p>
      </dsp:txBody>
      <dsp:txXfrm>
        <a:off x="3536749" y="2286189"/>
        <a:ext cx="731517" cy="185277"/>
      </dsp:txXfrm>
    </dsp:sp>
    <dsp:sp modelId="{F52AEE5B-028D-4CB3-A11C-B95F7EAFC8A0}">
      <dsp:nvSpPr>
        <dsp:cNvPr id="0" name=""/>
        <dsp:cNvSpPr/>
      </dsp:nvSpPr>
      <dsp:spPr>
        <a:xfrm>
          <a:off x="2562706" y="2678005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price</a:t>
          </a:r>
        </a:p>
      </dsp:txBody>
      <dsp:txXfrm>
        <a:off x="2562706" y="2678005"/>
        <a:ext cx="731517" cy="185277"/>
      </dsp:txXfrm>
    </dsp:sp>
    <dsp:sp modelId="{9177DB34-D7E0-4369-BF8A-FD82945369E0}">
      <dsp:nvSpPr>
        <dsp:cNvPr id="0" name=""/>
        <dsp:cNvSpPr/>
      </dsp:nvSpPr>
      <dsp:spPr>
        <a:xfrm>
          <a:off x="3536749" y="2547400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dLMP</a:t>
          </a:r>
          <a:endParaRPr lang="en-US" sz="700" kern="1200" dirty="0"/>
        </a:p>
      </dsp:txBody>
      <dsp:txXfrm>
        <a:off x="3536749" y="2547400"/>
        <a:ext cx="731517" cy="185277"/>
      </dsp:txXfrm>
    </dsp:sp>
    <dsp:sp modelId="{6BD77F59-4EAB-45CC-9EBB-B146A63DE900}">
      <dsp:nvSpPr>
        <dsp:cNvPr id="0" name=""/>
        <dsp:cNvSpPr/>
      </dsp:nvSpPr>
      <dsp:spPr>
        <a:xfrm>
          <a:off x="3536749" y="2808610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PriceAPI</a:t>
          </a:r>
          <a:endParaRPr lang="en-US" sz="700" kern="1200" dirty="0"/>
        </a:p>
      </dsp:txBody>
      <dsp:txXfrm>
        <a:off x="3536749" y="2808610"/>
        <a:ext cx="731517" cy="185277"/>
      </dsp:txXfrm>
    </dsp:sp>
    <dsp:sp modelId="{9AC49FCB-CC61-4E3E-899D-FC1F06EE2A5D}">
      <dsp:nvSpPr>
        <dsp:cNvPr id="0" name=""/>
        <dsp:cNvSpPr/>
      </dsp:nvSpPr>
      <dsp:spPr>
        <a:xfrm>
          <a:off x="2562706" y="3200426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load</a:t>
          </a:r>
        </a:p>
      </dsp:txBody>
      <dsp:txXfrm>
        <a:off x="2562706" y="3200426"/>
        <a:ext cx="731517" cy="185277"/>
      </dsp:txXfrm>
    </dsp:sp>
    <dsp:sp modelId="{3DEEE48F-5A1E-4F3E-B20C-92EE1915DFFA}">
      <dsp:nvSpPr>
        <dsp:cNvPr id="0" name=""/>
        <dsp:cNvSpPr/>
      </dsp:nvSpPr>
      <dsp:spPr>
        <a:xfrm>
          <a:off x="3536749" y="3069821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dLoad</a:t>
          </a:r>
          <a:endParaRPr lang="en-US" sz="700" kern="1200" dirty="0"/>
        </a:p>
      </dsp:txBody>
      <dsp:txXfrm>
        <a:off x="3536749" y="3069821"/>
        <a:ext cx="731517" cy="185277"/>
      </dsp:txXfrm>
    </dsp:sp>
    <dsp:sp modelId="{5C64367F-62E2-401D-B707-CC78A46C0DFE}">
      <dsp:nvSpPr>
        <dsp:cNvPr id="0" name=""/>
        <dsp:cNvSpPr/>
      </dsp:nvSpPr>
      <dsp:spPr>
        <a:xfrm>
          <a:off x="3536749" y="3331032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LoadAPI</a:t>
          </a:r>
          <a:endParaRPr lang="en-US" sz="700" kern="1200" dirty="0"/>
        </a:p>
      </dsp:txBody>
      <dsp:txXfrm>
        <a:off x="3536749" y="3331032"/>
        <a:ext cx="731517" cy="185277"/>
      </dsp:txXfrm>
    </dsp:sp>
    <dsp:sp modelId="{71E90B76-1A38-4119-A64D-213DAC9A8A0D}">
      <dsp:nvSpPr>
        <dsp:cNvPr id="0" name=""/>
        <dsp:cNvSpPr/>
      </dsp:nvSpPr>
      <dsp:spPr>
        <a:xfrm>
          <a:off x="2562706" y="3592242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GasPrice</a:t>
          </a:r>
          <a:endParaRPr lang="en-US" sz="700" kern="1200" dirty="0"/>
        </a:p>
      </dsp:txBody>
      <dsp:txXfrm>
        <a:off x="2562706" y="3592242"/>
        <a:ext cx="731517" cy="185277"/>
      </dsp:txXfrm>
    </dsp:sp>
    <dsp:sp modelId="{5294EF99-755B-4076-A79F-9DD9A61EA0BF}">
      <dsp:nvSpPr>
        <dsp:cNvPr id="0" name=""/>
        <dsp:cNvSpPr/>
      </dsp:nvSpPr>
      <dsp:spPr>
        <a:xfrm>
          <a:off x="3536749" y="3592242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dGasPrice</a:t>
          </a:r>
          <a:endParaRPr lang="en-US" sz="700" kern="1200" dirty="0"/>
        </a:p>
      </dsp:txBody>
      <dsp:txXfrm>
        <a:off x="3536749" y="3592242"/>
        <a:ext cx="731517" cy="185277"/>
      </dsp:txXfrm>
    </dsp:sp>
    <dsp:sp modelId="{E2961946-6C11-4718-8346-7BE5DABE073E}">
      <dsp:nvSpPr>
        <dsp:cNvPr id="0" name=""/>
        <dsp:cNvSpPr/>
      </dsp:nvSpPr>
      <dsp:spPr>
        <a:xfrm>
          <a:off x="2562706" y="3984058"/>
          <a:ext cx="731517" cy="185277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Weather</a:t>
          </a:r>
        </a:p>
      </dsp:txBody>
      <dsp:txXfrm>
        <a:off x="2562706" y="3984058"/>
        <a:ext cx="731517" cy="185277"/>
      </dsp:txXfrm>
    </dsp:sp>
    <dsp:sp modelId="{0D371997-C204-4057-93F7-D1F53A3366F1}">
      <dsp:nvSpPr>
        <dsp:cNvPr id="0" name=""/>
        <dsp:cNvSpPr/>
      </dsp:nvSpPr>
      <dsp:spPr>
        <a:xfrm>
          <a:off x="3536749" y="3853453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dWeather</a:t>
          </a:r>
          <a:endParaRPr lang="en-US" sz="700" kern="1200" dirty="0"/>
        </a:p>
      </dsp:txBody>
      <dsp:txXfrm>
        <a:off x="3536749" y="3853453"/>
        <a:ext cx="731517" cy="185277"/>
      </dsp:txXfrm>
    </dsp:sp>
    <dsp:sp modelId="{AFE7A92D-0BB9-47F0-8458-9C6BE8144154}">
      <dsp:nvSpPr>
        <dsp:cNvPr id="0" name=""/>
        <dsp:cNvSpPr/>
      </dsp:nvSpPr>
      <dsp:spPr>
        <a:xfrm>
          <a:off x="3536749" y="4114664"/>
          <a:ext cx="731517" cy="185277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dSunlight_day</a:t>
          </a:r>
          <a:endParaRPr lang="en-US" sz="700" kern="1200" dirty="0"/>
        </a:p>
      </dsp:txBody>
      <dsp:txXfrm>
        <a:off x="3536749" y="4114664"/>
        <a:ext cx="731517" cy="185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90B1A-1D9C-4FFF-96C0-478B9C472BD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05404-A8AF-467C-A868-0978F35E6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59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7D25D3-C290-4784-8BE1-8186D345F1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63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11480" y="143622"/>
            <a:ext cx="7231529" cy="2576289"/>
          </a:xfrm>
        </p:spPr>
        <p:txBody>
          <a:bodyPr tIns="0" rIns="0" anchor="t">
            <a:noAutofit/>
          </a:bodyPr>
          <a:lstStyle>
            <a:lvl1pPr algn="l">
              <a:defRPr sz="44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11480" y="2719911"/>
            <a:ext cx="7207623" cy="118119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8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096000" y="5781625"/>
            <a:ext cx="5689600" cy="73065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sp>
        <p:nvSpPr>
          <p:cNvPr id="15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2: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1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618071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1"/>
            <a:ext cx="1386247" cy="2431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Choose where to add presenter name(s) – upper right corner and under title/ subtitle. Remove unused placeholders. </a:t>
            </a:r>
          </a:p>
        </p:txBody>
      </p:sp>
      <p:sp>
        <p:nvSpPr>
          <p:cNvPr id="11" name="Text Placeholder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1480" y="4196049"/>
            <a:ext cx="7231529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1: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11480" y="5155186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1" name="Rectangle 20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  <p:pic>
        <p:nvPicPr>
          <p:cNvPr id="27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7" y="5512975"/>
            <a:ext cx="2214885" cy="12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 Image Small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6"/>
            <a:ext cx="9490635" cy="2115484"/>
          </a:xfrm>
        </p:spPr>
        <p:txBody>
          <a:bodyPr tIns="0" anchor="t"/>
          <a:lstStyle>
            <a:lvl1pPr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11480" y="2411508"/>
            <a:ext cx="11379200" cy="339090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divider slides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Divider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Click image icon to insert rectangular image.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3251" y="6889455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2287024" y="5975774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white">
                    <a:lumMod val="65000"/>
                  </a:prst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786823" y="5987532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800" dirty="0">
                <a:solidFill>
                  <a:prstClr val="white">
                    <a:lumMod val="65000"/>
                  </a:prst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-395621" y="6090880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2192000" y="6091822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</a:t>
              </a:r>
              <a:r>
                <a:rPr lang="en-US" sz="1000" dirty="0">
                  <a:solidFill>
                    <a:prstClr val="white"/>
                  </a:solidFill>
                </a:rPr>
                <a:t>. </a:t>
              </a: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pic>
        <p:nvPicPr>
          <p:cNvPr id="17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75" y="6081748"/>
            <a:ext cx="1255954" cy="71323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0" y="6874278"/>
            <a:ext cx="12192000" cy="3428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 rot="5400000" flipH="1" flipV="1">
            <a:off x="5947642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rot="5400000" flipH="1" flipV="1">
            <a:off x="11637249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6311590" y="6892980"/>
            <a:ext cx="5880409" cy="286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r>
              <a:rPr lang="en-US" sz="1000" b="1" dirty="0">
                <a:solidFill>
                  <a:prstClr val="black"/>
                </a:solidFill>
              </a:rPr>
              <a:t>Footer : 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Never change the footer text on individual slides. Change, t</a:t>
            </a:r>
            <a:r>
              <a:rPr lang="en-US" sz="1000" dirty="0">
                <a:solidFill>
                  <a:prstClr val="black"/>
                </a:solidFill>
              </a:rPr>
              <a:t>urn on or off footer by using </a:t>
            </a:r>
            <a:br>
              <a:rPr lang="en-US" sz="1000" dirty="0">
                <a:solidFill>
                  <a:prstClr val="black"/>
                </a:solidFill>
              </a:rPr>
            </a:br>
            <a:r>
              <a:rPr lang="en-US" sz="1000" dirty="0">
                <a:solidFill>
                  <a:prstClr val="black"/>
                </a:solidFill>
              </a:rPr>
              <a:t>Insert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 Header &amp; Footer Enter / change text  Click Apply All. 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5813" y="6883559"/>
            <a:ext cx="903163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Data color order: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2804797" y="7042641"/>
            <a:ext cx="1320629" cy="136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Used with accent colors: 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731575" y="6907927"/>
            <a:ext cx="1601607" cy="100584"/>
            <a:chOff x="914339" y="6913770"/>
            <a:chExt cx="1558450" cy="100584"/>
          </a:xfrm>
        </p:grpSpPr>
        <p:sp>
          <p:nvSpPr>
            <p:cNvPr id="35" name="Rectangle 34"/>
            <p:cNvSpPr/>
            <p:nvPr/>
          </p:nvSpPr>
          <p:spPr>
            <a:xfrm>
              <a:off x="914339" y="6913770"/>
              <a:ext cx="100584" cy="100584"/>
            </a:xfrm>
            <a:prstGeom prst="rect">
              <a:avLst/>
            </a:prstGeom>
            <a:solidFill>
              <a:srgbClr val="4F99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38627" y="6913770"/>
              <a:ext cx="100584" cy="100584"/>
            </a:xfrm>
            <a:prstGeom prst="rect">
              <a:avLst/>
            </a:prstGeom>
            <a:solidFill>
              <a:srgbClr val="FCB3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26483" y="6913770"/>
              <a:ext cx="100584" cy="100584"/>
            </a:xfrm>
            <a:prstGeom prst="rect">
              <a:avLst/>
            </a:prstGeom>
            <a:solidFill>
              <a:srgbClr val="002B5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50771" y="6913770"/>
              <a:ext cx="100584" cy="100584"/>
            </a:xfrm>
            <a:prstGeom prst="rect">
              <a:avLst/>
            </a:prstGeom>
            <a:solidFill>
              <a:srgbClr val="5028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362915" y="6913770"/>
              <a:ext cx="100584" cy="100584"/>
            </a:xfrm>
            <a:prstGeom prst="rect">
              <a:avLst/>
            </a:prstGeom>
            <a:solidFill>
              <a:srgbClr val="DE8BA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75059" y="6913770"/>
              <a:ext cx="100584" cy="100584"/>
            </a:xfrm>
            <a:prstGeom prst="rect">
              <a:avLst/>
            </a:prstGeom>
            <a:solidFill>
              <a:srgbClr val="6A03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87203" y="6913770"/>
              <a:ext cx="100584" cy="100584"/>
            </a:xfrm>
            <a:prstGeom prst="rect">
              <a:avLst/>
            </a:prstGeom>
            <a:solidFill>
              <a:srgbClr val="00B3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99347" y="6913770"/>
              <a:ext cx="100584" cy="100584"/>
            </a:xfrm>
            <a:prstGeom prst="rect">
              <a:avLst/>
            </a:prstGeom>
            <a:solidFill>
              <a:srgbClr val="004D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811491" y="6913770"/>
              <a:ext cx="100584" cy="100584"/>
            </a:xfrm>
            <a:prstGeom prst="rect">
              <a:avLst/>
            </a:prstGeom>
            <a:solidFill>
              <a:srgbClr val="F79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923635" y="6913770"/>
              <a:ext cx="100584" cy="100584"/>
            </a:xfrm>
            <a:prstGeom prst="rect">
              <a:avLst/>
            </a:prstGeom>
            <a:solidFill>
              <a:srgbClr val="712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035779" y="6913770"/>
              <a:ext cx="100584" cy="100584"/>
            </a:xfrm>
            <a:prstGeom prst="rect">
              <a:avLst/>
            </a:prstGeom>
            <a:solidFill>
              <a:srgbClr val="908E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147923" y="6913770"/>
              <a:ext cx="100584" cy="100584"/>
            </a:xfrm>
            <a:prstGeom prst="rect">
              <a:avLst/>
            </a:prstGeom>
            <a:solidFill>
              <a:srgbClr val="37237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60067" y="6913770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372205" y="6913770"/>
              <a:ext cx="100584" cy="100584"/>
            </a:xfrm>
            <a:prstGeom prst="rect">
              <a:avLst/>
            </a:prstGeom>
            <a:solidFill>
              <a:srgbClr val="2C3B0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</p:grpSp>
      <p:sp>
        <p:nvSpPr>
          <p:cNvPr id="49" name="TextBox 48"/>
          <p:cNvSpPr txBox="1"/>
          <p:nvPr userDrawn="1"/>
        </p:nvSpPr>
        <p:spPr>
          <a:xfrm>
            <a:off x="2535078" y="6883559"/>
            <a:ext cx="90790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Complimentary colors:</a:t>
            </a: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551546" y="7022893"/>
            <a:ext cx="218964" cy="91440"/>
            <a:chOff x="2279174" y="7027888"/>
            <a:chExt cx="164223" cy="91440"/>
          </a:xfrm>
        </p:grpSpPr>
        <p:cxnSp>
          <p:nvCxnSpPr>
            <p:cNvPr id="51" name="Straight Arrow Connector 50"/>
            <p:cNvCxnSpPr>
              <a:cxnSpLocks/>
            </p:cNvCxnSpPr>
            <p:nvPr userDrawn="1"/>
          </p:nvCxnSpPr>
          <p:spPr>
            <a:xfrm>
              <a:off x="2279174" y="7114593"/>
              <a:ext cx="164223" cy="0"/>
            </a:xfrm>
            <a:prstGeom prst="straightConnector1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 userDrawn="1"/>
          </p:nvCxnSpPr>
          <p:spPr>
            <a:xfrm flipV="1">
              <a:off x="2281672" y="7027888"/>
              <a:ext cx="0" cy="9144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 userDrawn="1"/>
        </p:nvGrpSpPr>
        <p:grpSpPr>
          <a:xfrm>
            <a:off x="3760820" y="7063094"/>
            <a:ext cx="778165" cy="100584"/>
            <a:chOff x="1566748" y="7022234"/>
            <a:chExt cx="778165" cy="100584"/>
          </a:xfrm>
        </p:grpSpPr>
        <p:sp>
          <p:nvSpPr>
            <p:cNvPr id="54" name="Rectangle 53"/>
            <p:cNvSpPr/>
            <p:nvPr userDrawn="1"/>
          </p:nvSpPr>
          <p:spPr>
            <a:xfrm>
              <a:off x="1566748" y="7022234"/>
              <a:ext cx="100584" cy="100584"/>
            </a:xfrm>
            <a:prstGeom prst="rect">
              <a:avLst/>
            </a:prstGeom>
            <a:solidFill>
              <a:srgbClr val="007EA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5" name="Rectangle 54"/>
            <p:cNvSpPr/>
            <p:nvPr userDrawn="1"/>
          </p:nvSpPr>
          <p:spPr>
            <a:xfrm>
              <a:off x="1793022" y="7022234"/>
              <a:ext cx="100584" cy="100584"/>
            </a:xfrm>
            <a:prstGeom prst="rect">
              <a:avLst/>
            </a:prstGeom>
            <a:solidFill>
              <a:srgbClr val="C4006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1679885" y="7022234"/>
              <a:ext cx="100584" cy="100584"/>
            </a:xfrm>
            <a:prstGeom prst="rect">
              <a:avLst/>
            </a:prstGeom>
            <a:solidFill>
              <a:srgbClr val="FFAC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1906159" y="7022234"/>
              <a:ext cx="100584" cy="100584"/>
            </a:xfrm>
            <a:prstGeom prst="rect">
              <a:avLst/>
            </a:prstGeom>
            <a:solidFill>
              <a:srgbClr val="08C3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2019296" y="7022234"/>
              <a:ext cx="100584" cy="100584"/>
            </a:xfrm>
            <a:prstGeom prst="rect">
              <a:avLst/>
            </a:prstGeom>
            <a:solidFill>
              <a:srgbClr val="F36C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2132432" y="7022234"/>
              <a:ext cx="100584" cy="100584"/>
            </a:xfrm>
            <a:prstGeom prst="rect">
              <a:avLst/>
            </a:prstGeom>
            <a:solidFill>
              <a:srgbClr val="6A6A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2244329" y="7022234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61" name="Group 60"/>
          <p:cNvGrpSpPr/>
          <p:nvPr userDrawn="1"/>
        </p:nvGrpSpPr>
        <p:grpSpPr>
          <a:xfrm>
            <a:off x="3475603" y="6905748"/>
            <a:ext cx="549776" cy="100584"/>
            <a:chOff x="3141899" y="6907927"/>
            <a:chExt cx="549776" cy="100584"/>
          </a:xfrm>
        </p:grpSpPr>
        <p:sp>
          <p:nvSpPr>
            <p:cNvPr id="62" name="Rectangle 61"/>
            <p:cNvSpPr/>
            <p:nvPr/>
          </p:nvSpPr>
          <p:spPr>
            <a:xfrm>
              <a:off x="3141899" y="6907927"/>
              <a:ext cx="100584" cy="100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366495" y="6907927"/>
              <a:ext cx="100584" cy="100584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254197" y="6907927"/>
              <a:ext cx="100584" cy="10058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478793" y="6907927"/>
              <a:ext cx="100584" cy="10058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591091" y="6907927"/>
              <a:ext cx="100584" cy="100584"/>
            </a:xfrm>
            <a:prstGeom prst="rect">
              <a:avLst/>
            </a:prstGeom>
            <a:solidFill>
              <a:srgbClr val="CCCCCC"/>
            </a:solidFill>
            <a:ln w="3175">
              <a:solidFill>
                <a:srgbClr val="A7A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4110314" y="6905748"/>
            <a:ext cx="549777" cy="100584"/>
            <a:chOff x="2057435" y="7026985"/>
            <a:chExt cx="549777" cy="100584"/>
          </a:xfrm>
        </p:grpSpPr>
        <p:sp>
          <p:nvSpPr>
            <p:cNvPr id="68" name="Rectangle 67"/>
            <p:cNvSpPr/>
            <p:nvPr/>
          </p:nvSpPr>
          <p:spPr>
            <a:xfrm>
              <a:off x="2057435" y="7026985"/>
              <a:ext cx="100584" cy="100584"/>
            </a:xfrm>
            <a:prstGeom prst="rect">
              <a:avLst/>
            </a:prstGeom>
            <a:solidFill>
              <a:srgbClr val="47372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282031" y="7026985"/>
              <a:ext cx="100584" cy="100584"/>
            </a:xfrm>
            <a:prstGeom prst="rect">
              <a:avLst/>
            </a:prstGeom>
            <a:solidFill>
              <a:srgbClr val="A393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169733" y="7026985"/>
              <a:ext cx="100584" cy="100584"/>
            </a:xfrm>
            <a:prstGeom prst="rect">
              <a:avLst/>
            </a:prstGeom>
            <a:solidFill>
              <a:srgbClr val="7A68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394329" y="7026985"/>
              <a:ext cx="100584" cy="100584"/>
            </a:xfrm>
            <a:prstGeom prst="rect">
              <a:avLst/>
            </a:prstGeom>
            <a:solidFill>
              <a:srgbClr val="B7A9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506628" y="7026985"/>
              <a:ext cx="100584" cy="100584"/>
            </a:xfrm>
            <a:prstGeom prst="rect">
              <a:avLst/>
            </a:prstGeom>
            <a:solidFill>
              <a:srgbClr val="CEC2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73" name="Group 72"/>
          <p:cNvGrpSpPr/>
          <p:nvPr userDrawn="1"/>
        </p:nvGrpSpPr>
        <p:grpSpPr>
          <a:xfrm>
            <a:off x="12229770" y="6237765"/>
            <a:ext cx="739028" cy="978343"/>
            <a:chOff x="9173426" y="6237765"/>
            <a:chExt cx="739028" cy="978343"/>
          </a:xfrm>
        </p:grpSpPr>
        <p:sp>
          <p:nvSpPr>
            <p:cNvPr id="74" name="Rectangle 73"/>
            <p:cNvSpPr/>
            <p:nvPr userDrawn="1"/>
          </p:nvSpPr>
          <p:spPr>
            <a:xfrm>
              <a:off x="9173426" y="6237765"/>
              <a:ext cx="739028" cy="978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  <p:grpSp>
          <p:nvGrpSpPr>
            <p:cNvPr id="75" name="Group 74"/>
            <p:cNvGrpSpPr/>
            <p:nvPr userDrawn="1"/>
          </p:nvGrpSpPr>
          <p:grpSpPr>
            <a:xfrm>
              <a:off x="9218311" y="6565676"/>
              <a:ext cx="609784" cy="615127"/>
              <a:chOff x="9218311" y="6565676"/>
              <a:chExt cx="609784" cy="615127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218311" y="6565676"/>
                <a:ext cx="100584" cy="1005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49323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9376091" y="6565676"/>
                <a:ext cx="100584" cy="100584"/>
              </a:xfrm>
              <a:prstGeom prst="rect">
                <a:avLst/>
              </a:prstGeom>
              <a:solidFill>
                <a:srgbClr val="2B3B0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961037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9727511" y="6565676"/>
                <a:ext cx="100584" cy="100584"/>
              </a:xfrm>
              <a:prstGeom prst="rect">
                <a:avLst/>
              </a:prstGeom>
              <a:solidFill>
                <a:srgbClr val="C5D58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2" name="Rectangle 81"/>
              <p:cNvSpPr/>
              <p:nvPr userDrawn="1"/>
            </p:nvSpPr>
            <p:spPr>
              <a:xfrm>
                <a:off x="9218311" y="6694312"/>
                <a:ext cx="100584" cy="10058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3" name="Rectangle 82"/>
              <p:cNvSpPr/>
              <p:nvPr userDrawn="1"/>
            </p:nvSpPr>
            <p:spPr>
              <a:xfrm>
                <a:off x="9493231" y="6694312"/>
                <a:ext cx="100584" cy="100584"/>
              </a:xfrm>
              <a:prstGeom prst="rect">
                <a:avLst/>
              </a:prstGeom>
              <a:solidFill>
                <a:srgbClr val="D0588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4" name="Rectangle 83"/>
              <p:cNvSpPr/>
              <p:nvPr userDrawn="1"/>
            </p:nvSpPr>
            <p:spPr>
              <a:xfrm>
                <a:off x="9376091" y="6694312"/>
                <a:ext cx="100584" cy="100584"/>
              </a:xfrm>
              <a:prstGeom prst="rect">
                <a:avLst/>
              </a:prstGeom>
              <a:solidFill>
                <a:srgbClr val="6902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5" name="Rectangle 84"/>
              <p:cNvSpPr/>
              <p:nvPr userDrawn="1"/>
            </p:nvSpPr>
            <p:spPr>
              <a:xfrm>
                <a:off x="9610371" y="6694312"/>
                <a:ext cx="100584" cy="100584"/>
              </a:xfrm>
              <a:prstGeom prst="rect">
                <a:avLst/>
              </a:prstGeom>
              <a:solidFill>
                <a:srgbClr val="DD8BA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6" name="Rectangle 85"/>
              <p:cNvSpPr/>
              <p:nvPr userDrawn="1"/>
            </p:nvSpPr>
            <p:spPr>
              <a:xfrm>
                <a:off x="9727511" y="6694312"/>
                <a:ext cx="100584" cy="100584"/>
              </a:xfrm>
              <a:prstGeom prst="rect">
                <a:avLst/>
              </a:prstGeom>
              <a:solidFill>
                <a:srgbClr val="ECC0C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7" name="Rectangle 86"/>
              <p:cNvSpPr/>
              <p:nvPr userDrawn="1"/>
            </p:nvSpPr>
            <p:spPr>
              <a:xfrm>
                <a:off x="9218311" y="6822948"/>
                <a:ext cx="100584" cy="10058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8" name="Rectangle 87"/>
              <p:cNvSpPr/>
              <p:nvPr userDrawn="1"/>
            </p:nvSpPr>
            <p:spPr>
              <a:xfrm>
                <a:off x="9493231" y="6822948"/>
                <a:ext cx="100584" cy="100584"/>
              </a:xfrm>
              <a:prstGeom prst="rect">
                <a:avLst/>
              </a:prstGeom>
              <a:solidFill>
                <a:srgbClr val="BD4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9" name="Rectangle 88"/>
              <p:cNvSpPr/>
              <p:nvPr userDrawn="1"/>
            </p:nvSpPr>
            <p:spPr>
              <a:xfrm>
                <a:off x="9376091" y="6822948"/>
                <a:ext cx="100584" cy="100584"/>
              </a:xfrm>
              <a:prstGeom prst="rect">
                <a:avLst/>
              </a:prstGeom>
              <a:solidFill>
                <a:srgbClr val="7122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0" name="Rectangle 89"/>
              <p:cNvSpPr/>
              <p:nvPr userDrawn="1"/>
            </p:nvSpPr>
            <p:spPr>
              <a:xfrm>
                <a:off x="9610371" y="6822948"/>
                <a:ext cx="100584" cy="100584"/>
              </a:xfrm>
              <a:prstGeom prst="rect">
                <a:avLst/>
              </a:prstGeom>
              <a:solidFill>
                <a:srgbClr val="F695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1" name="Rectangle 90"/>
              <p:cNvSpPr/>
              <p:nvPr userDrawn="1"/>
            </p:nvSpPr>
            <p:spPr>
              <a:xfrm>
                <a:off x="9727511" y="6822948"/>
                <a:ext cx="100584" cy="100584"/>
              </a:xfrm>
              <a:prstGeom prst="rect">
                <a:avLst/>
              </a:prstGeom>
              <a:solidFill>
                <a:srgbClr val="FABD9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2" name="Rectangle 91"/>
              <p:cNvSpPr/>
              <p:nvPr userDrawn="1"/>
            </p:nvSpPr>
            <p:spPr>
              <a:xfrm>
                <a:off x="9218311" y="6951584"/>
                <a:ext cx="100584" cy="10058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3" name="Rectangle 92"/>
              <p:cNvSpPr/>
              <p:nvPr userDrawn="1"/>
            </p:nvSpPr>
            <p:spPr>
              <a:xfrm>
                <a:off x="949323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4" name="Rectangle 93"/>
              <p:cNvSpPr/>
              <p:nvPr userDrawn="1"/>
            </p:nvSpPr>
            <p:spPr>
              <a:xfrm>
                <a:off x="9376091" y="6951584"/>
                <a:ext cx="100584" cy="100584"/>
              </a:xfrm>
              <a:prstGeom prst="rect">
                <a:avLst/>
              </a:prstGeom>
              <a:solidFill>
                <a:srgbClr val="002B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 userDrawn="1"/>
            </p:nvSpPr>
            <p:spPr>
              <a:xfrm>
                <a:off x="961037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6" name="Rectangle 95"/>
              <p:cNvSpPr/>
              <p:nvPr userDrawn="1"/>
            </p:nvSpPr>
            <p:spPr>
              <a:xfrm>
                <a:off x="9727511" y="6951584"/>
                <a:ext cx="100584" cy="100584"/>
              </a:xfrm>
              <a:prstGeom prst="rect">
                <a:avLst/>
              </a:prstGeom>
              <a:solidFill>
                <a:srgbClr val="A0C3D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7" name="Rectangle 96"/>
              <p:cNvSpPr/>
              <p:nvPr userDrawn="1"/>
            </p:nvSpPr>
            <p:spPr>
              <a:xfrm>
                <a:off x="9218311" y="7080219"/>
                <a:ext cx="100584" cy="10058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8" name="Rectangle 97"/>
              <p:cNvSpPr/>
              <p:nvPr userDrawn="1"/>
            </p:nvSpPr>
            <p:spPr>
              <a:xfrm>
                <a:off x="9493231" y="7080219"/>
                <a:ext cx="100584" cy="100584"/>
              </a:xfrm>
              <a:prstGeom prst="rect">
                <a:avLst/>
              </a:prstGeom>
              <a:solidFill>
                <a:srgbClr val="534F9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9" name="Rectangle 98"/>
              <p:cNvSpPr/>
              <p:nvPr userDrawn="1"/>
            </p:nvSpPr>
            <p:spPr>
              <a:xfrm>
                <a:off x="9376091" y="7080219"/>
                <a:ext cx="100584" cy="100584"/>
              </a:xfrm>
              <a:prstGeom prst="rect">
                <a:avLst/>
              </a:prstGeom>
              <a:solidFill>
                <a:srgbClr val="3722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0" name="Rectangle 99"/>
              <p:cNvSpPr/>
              <p:nvPr userDrawn="1"/>
            </p:nvSpPr>
            <p:spPr>
              <a:xfrm>
                <a:off x="9610371" y="7080219"/>
                <a:ext cx="100584" cy="100584"/>
              </a:xfrm>
              <a:prstGeom prst="rect">
                <a:avLst/>
              </a:prstGeom>
              <a:solidFill>
                <a:srgbClr val="908D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1" name="Rectangle 100"/>
              <p:cNvSpPr/>
              <p:nvPr userDrawn="1"/>
            </p:nvSpPr>
            <p:spPr>
              <a:xfrm>
                <a:off x="9727511" y="7080219"/>
                <a:ext cx="100584" cy="100584"/>
              </a:xfrm>
              <a:prstGeom prst="rect">
                <a:avLst/>
              </a:prstGeom>
              <a:solidFill>
                <a:srgbClr val="BBB9D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</p:grpSp>
        <p:sp>
          <p:nvSpPr>
            <p:cNvPr id="76" name="TextBox 75"/>
            <p:cNvSpPr txBox="1"/>
            <p:nvPr userDrawn="1"/>
          </p:nvSpPr>
          <p:spPr>
            <a:xfrm>
              <a:off x="9203119" y="6283237"/>
              <a:ext cx="677372" cy="142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dirty="0" err="1">
                  <a:solidFill>
                    <a:prstClr val="black"/>
                  </a:solidFill>
                  <a:latin typeface="Arial Narrow" panose="020B0606020202030204" pitchFamily="34" charset="0"/>
                </a:rPr>
                <a:t>Platts</a:t>
              </a:r>
              <a:r>
                <a:rPr lang="en-US" sz="800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 Commodity Colors: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32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Short copy &amp;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411480" y="2336800"/>
            <a:ext cx="11379200" cy="3335338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813931"/>
            <a:ext cx="11379200" cy="522870"/>
          </a:xfrm>
        </p:spPr>
        <p:txBody>
          <a:bodyPr/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chart introduction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287025" y="-4042"/>
            <a:ext cx="1386247" cy="2431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Chart </a:t>
            </a:r>
            <a:r>
              <a:rPr lang="en-US" sz="1000" b="1" dirty="0" err="1">
                <a:solidFill>
                  <a:prstClr val="black"/>
                </a:solidFill>
              </a:rPr>
              <a:t>wShort</a:t>
            </a:r>
            <a:r>
              <a:rPr lang="en-US" sz="1000" b="1" dirty="0">
                <a:solidFill>
                  <a:prstClr val="black"/>
                </a:solidFill>
              </a:rPr>
              <a:t> Copy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for charts and add a chart introduction above the chart.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48846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411480" y="1790701"/>
            <a:ext cx="11379200" cy="3881439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rectangular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C3DCF-E0A7-DA4A-BC2C-1EC3743A29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382283"/>
            <a:ext cx="11379200" cy="404789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image caption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Big Picture + Caption</a:t>
            </a:r>
          </a:p>
          <a:p>
            <a:r>
              <a:rPr lang="en-US" sz="1000" dirty="0">
                <a:solidFill>
                  <a:prstClr val="black"/>
                </a:solidFill>
              </a:rPr>
              <a:t>Click image icon to insert image to fill the image placeholder. Add image caption above the image.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922093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 w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C3DCF-E0A7-DA4A-BC2C-1EC3743A29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411480" y="1085850"/>
            <a:ext cx="11362267" cy="9144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marL="173736" indent="0">
              <a:buNone/>
              <a:defRPr/>
            </a:lvl2pPr>
          </a:lstStyle>
          <a:p>
            <a:pPr lvl="0"/>
            <a:r>
              <a:rPr lang="en-US" dirty="0"/>
              <a:t>Click to add introduction text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3"/>
          </p:nvPr>
        </p:nvSpPr>
        <p:spPr>
          <a:xfrm>
            <a:off x="411480" y="2850686"/>
            <a:ext cx="5225627" cy="2821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4"/>
          </p:nvPr>
        </p:nvSpPr>
        <p:spPr>
          <a:xfrm>
            <a:off x="6547467" y="2850205"/>
            <a:ext cx="5238132" cy="282193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2037060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dirty="0"/>
              <a:t>Add headline (max 2 rows)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547468" y="2037060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dirty="0"/>
              <a:t>Add headline or remove (max 2 rows)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2287025" y="-4042"/>
            <a:ext cx="1386247" cy="2431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2 columns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for two parts of content with two headlines.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62095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574" y="1371600"/>
            <a:ext cx="5491389" cy="43005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1371600"/>
            <a:ext cx="5676900" cy="43005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Click image icon to insert image to fill the image placeholder.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94579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art Placeholder 10"/>
          <p:cNvSpPr>
            <a:spLocks noGrp="1"/>
          </p:cNvSpPr>
          <p:nvPr>
            <p:ph type="chart" sz="quarter" idx="19" hasCustomPrompt="1"/>
          </p:nvPr>
        </p:nvSpPr>
        <p:spPr>
          <a:xfrm>
            <a:off x="411480" y="1790701"/>
            <a:ext cx="11362465" cy="388143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C3DCF-E0A7-DA4A-BC2C-1EC3743A29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Chart </a:t>
            </a:r>
            <a:r>
              <a:rPr lang="en-US" sz="1000" b="1" dirty="0" err="1">
                <a:solidFill>
                  <a:prstClr val="black"/>
                </a:solidFill>
              </a:rPr>
              <a:t>wSource</a:t>
            </a:r>
            <a:endParaRPr lang="en-US" sz="1000" b="1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Use for charts.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4684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box,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573" y="1371600"/>
            <a:ext cx="7109908" cy="430053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713643" y="1371600"/>
            <a:ext cx="4076700" cy="430053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+ box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to create pop-out text/content in the right-hand box. Resize the box as needed.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6906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f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1480" y="1790700"/>
            <a:ext cx="11379200" cy="38813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1480" y="1794414"/>
            <a:ext cx="4240599" cy="3877724"/>
          </a:xfrm>
        </p:spPr>
        <p:txBody>
          <a:bodyPr lIns="182880" tIns="182880" rIns="182880" bIns="182880"/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content and resize or remove placeholder as needed or remove.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287025" y="-4044"/>
            <a:ext cx="1386247" cy="2432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Gray background for content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slide layout to add graphics with explanatory text. </a:t>
            </a:r>
          </a:p>
          <a:p>
            <a:r>
              <a:rPr lang="en-US" sz="1000" dirty="0">
                <a:solidFill>
                  <a:prstClr val="black"/>
                </a:solidFill>
              </a:rPr>
              <a:t>The text placeholder can be moved as needed. 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2287025" y="3813034"/>
            <a:ext cx="1386247" cy="1585033"/>
            <a:chOff x="10058564" y="2630286"/>
            <a:chExt cx="3060457" cy="3499323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564" y="4398195"/>
              <a:ext cx="3060457" cy="173141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564" y="2630286"/>
              <a:ext cx="3060457" cy="1725318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2777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 +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8" y="219456"/>
            <a:ext cx="11362944" cy="868680"/>
          </a:xfrm>
          <a:ln w="3175">
            <a:noFill/>
            <a:prstDash val="dash"/>
          </a:ln>
        </p:spPr>
        <p:txBody>
          <a:bodyPr vert="horz" lIns="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805137"/>
            <a:ext cx="5486400" cy="433949"/>
          </a:xfrm>
          <a:solidFill>
            <a:schemeClr val="tx1"/>
          </a:solidFill>
        </p:spPr>
        <p:txBody>
          <a:bodyPr lIns="91440" rIns="274320" anchor="ctr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" y="2253522"/>
            <a:ext cx="5486400" cy="3418616"/>
          </a:xfrm>
          <a:solidFill>
            <a:schemeClr val="bg2"/>
          </a:solidFill>
        </p:spPr>
        <p:txBody>
          <a:bodyPr l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3264" y="1805137"/>
            <a:ext cx="5486400" cy="433949"/>
          </a:xfrm>
          <a:solidFill>
            <a:schemeClr val="tx1"/>
          </a:solidFill>
        </p:spPr>
        <p:txBody>
          <a:bodyPr lIns="91440" rIns="182880" anchor="ctr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3264" y="2253522"/>
            <a:ext cx="5486400" cy="3418616"/>
          </a:xfrm>
          <a:solidFill>
            <a:schemeClr val="bg2"/>
          </a:solidFill>
        </p:spPr>
        <p:txBody>
          <a:bodyPr l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</a:defRPr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introduction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2 Content Areas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the subtitle and placeholder as needed and remove or resize them within the grid of the slide.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43419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366340" y="1883060"/>
            <a:ext cx="3413760" cy="378907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 and resize as needed or remove.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883060"/>
            <a:ext cx="3413760" cy="378907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 and resize as needed.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390435" y="1883060"/>
            <a:ext cx="3413760" cy="378907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 and resize as needed or remove.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8371847" y="1385560"/>
            <a:ext cx="3413760" cy="497500"/>
          </a:xfrm>
          <a:solidFill>
            <a:schemeClr val="tx1"/>
          </a:solidFill>
        </p:spPr>
        <p:txBody>
          <a:bodyPr lIns="91440" tIns="91440" bIns="91440" anchor="ctr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169862" indent="0">
              <a:buNone/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subtitle max two rows or remove. 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11480" y="1385560"/>
            <a:ext cx="3413760" cy="497500"/>
          </a:xfrm>
          <a:solidFill>
            <a:schemeClr val="tx1"/>
          </a:solidFill>
        </p:spPr>
        <p:txBody>
          <a:bodyPr lIns="91440" tIns="91440" bIns="91440" anchor="ctr"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  <a:lvl2pPr marL="169862" indent="0">
              <a:buNone/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subtitle max two rows, resize as needed.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395941" y="1385560"/>
            <a:ext cx="3413760" cy="497500"/>
          </a:xfrm>
          <a:solidFill>
            <a:schemeClr val="tx1"/>
          </a:solidFill>
        </p:spPr>
        <p:txBody>
          <a:bodyPr lIns="91440" tIns="91440" bIns="91440" anchor="ctr"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  <a:lvl2pPr marL="169862" indent="0">
              <a:buNone/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subtitle max two rows or remove. 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3 Content Areas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the subtitle and placeholder as needed and remove or resize them within the grid of the slide. 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2290696" y="3792254"/>
            <a:ext cx="1386481" cy="1597003"/>
            <a:chOff x="10154003" y="3332846"/>
            <a:chExt cx="3060457" cy="3525154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4003" y="5132682"/>
              <a:ext cx="3060457" cy="172531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4003" y="3332846"/>
              <a:ext cx="3060457" cy="1731414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80674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206376"/>
            <a:ext cx="11371079" cy="5884862"/>
          </a:xfrm>
        </p:spPr>
        <p:txBody>
          <a:bodyPr tIns="0" bIns="0" anchor="t">
            <a:norm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105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5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Disclaimer</a:t>
            </a:r>
          </a:p>
          <a:p>
            <a:r>
              <a:rPr lang="en-US" sz="1000" dirty="0">
                <a:solidFill>
                  <a:prstClr val="black"/>
                </a:solidFill>
              </a:rPr>
              <a:t>Add disclaimer text to placeholder by copying the text and pasting it as “Keep Text Only” to keep formatting.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0" name="Rectangle 9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85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1371600"/>
            <a:ext cx="11367253" cy="4300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– No subtitle</a:t>
            </a:r>
          </a:p>
          <a:p>
            <a:r>
              <a:rPr lang="en-US" sz="1000" dirty="0">
                <a:solidFill>
                  <a:prstClr val="black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To get to the next bullet level, use “Increase List level” on the Home Tab. 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4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17471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1794415"/>
            <a:ext cx="11367253" cy="38777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</a:t>
            </a:r>
          </a:p>
          <a:p>
            <a:r>
              <a:rPr lang="en-US" sz="1000" dirty="0">
                <a:solidFill>
                  <a:prstClr val="black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To get to the next bullet level, use “Increase List level” on the Home Tab. </a:t>
            </a:r>
          </a:p>
        </p:txBody>
      </p:sp>
      <p:pic>
        <p:nvPicPr>
          <p:cNvPr id="20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4623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21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19751"/>
            <a:ext cx="391318" cy="241890"/>
          </a:xfrm>
          <a:prstGeom prst="rect">
            <a:avLst/>
          </a:prstGeom>
        </p:spPr>
      </p:pic>
      <p:grpSp>
        <p:nvGrpSpPr>
          <p:cNvPr id="22" name="Group 21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70333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528" y="1798731"/>
            <a:ext cx="5491389" cy="38734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6" y="1798731"/>
            <a:ext cx="5491389" cy="38734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– 2 columns </a:t>
            </a:r>
          </a:p>
          <a:p>
            <a:r>
              <a:rPr lang="en-US" sz="1000" dirty="0">
                <a:solidFill>
                  <a:prstClr val="black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To get to the next bullet level, use “Increase List level” on the Home Tab. 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7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19" name="Rectangle 18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8229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Title Only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to create freehand content within the grid.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3" name="Rectangle 1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425250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Blank</a:t>
            </a:r>
          </a:p>
          <a:p>
            <a:r>
              <a:rPr lang="en-US" sz="1000" dirty="0">
                <a:solidFill>
                  <a:prstClr val="black"/>
                </a:solidFill>
              </a:rPr>
              <a:t>A blank slide layout with no headline, subtitle or content placeholders. 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63343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2" y="1371601"/>
            <a:ext cx="11379205" cy="4300539"/>
          </a:xfrm>
          <a:ln cap="flat">
            <a:miter lim="800000"/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46682E1-A610-4FB0-BCC6-241ABE41C99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Title and Content</a:t>
            </a:r>
          </a:p>
          <a:p>
            <a:r>
              <a:rPr lang="en-US" sz="1000" dirty="0">
                <a:solidFill>
                  <a:prstClr val="black"/>
                </a:solidFill>
              </a:rPr>
              <a:t>Headline and content layout. 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21798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06400" y="445570"/>
            <a:ext cx="110785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0" b="1" dirty="0">
                <a:solidFill>
                  <a:prstClr val="black"/>
                </a:solidFill>
              </a:rPr>
              <a:t>DO NOT USE ANY SLIDE LAYOUTS AFTER THIS LAYOUT! </a:t>
            </a:r>
          </a:p>
        </p:txBody>
      </p:sp>
    </p:spTree>
    <p:extLst>
      <p:ext uri="{BB962C8B-B14F-4D97-AF65-F5344CB8AC3E}">
        <p14:creationId xmlns:p14="http://schemas.microsoft.com/office/powerpoint/2010/main" val="171050199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528" y="1371600"/>
            <a:ext cx="11367253" cy="4800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225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249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18" y="1371600"/>
            <a:ext cx="11584516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46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" y="1371601"/>
            <a:ext cx="5491389" cy="43005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6" y="1371601"/>
            <a:ext cx="5491389" cy="43005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2 columns</a:t>
            </a:r>
          </a:p>
          <a:p>
            <a:r>
              <a:rPr lang="en-US" sz="1000" dirty="0">
                <a:solidFill>
                  <a:prstClr val="black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To get to the next bullet level, use “Increase List level” on the Home Tab. 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5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6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8329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295467" cy="7048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0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717" y="1219200"/>
            <a:ext cx="5689600" cy="54864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518" y="1219200"/>
            <a:ext cx="5691716" cy="54864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20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241" y="323852"/>
            <a:ext cx="10295467" cy="7048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57718" y="1295400"/>
            <a:ext cx="11584516" cy="53340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343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P_Cover black Slim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593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5648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bg1"/>
                </a:solidFill>
              </a:rPr>
              <a:t>Cover</a:t>
            </a:r>
            <a:r>
              <a:rPr lang="en-US" sz="1000" b="1" baseline="0" dirty="0">
                <a:solidFill>
                  <a:schemeClr val="bg1"/>
                </a:solidFill>
              </a:rPr>
              <a:t> + Image</a:t>
            </a:r>
          </a:p>
          <a:p>
            <a:pPr algn="l"/>
            <a:r>
              <a:rPr lang="en-US" sz="1000" baseline="0" dirty="0">
                <a:solidFill>
                  <a:schemeClr val="bg1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  <a:endParaRPr lang="en-US" sz="10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bg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bg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bg1"/>
                  </a:solidFill>
                </a:rPr>
              </a:br>
              <a:r>
                <a:rPr lang="en-US" sz="1000" b="0" baseline="0" dirty="0">
                  <a:solidFill>
                    <a:schemeClr val="bg1"/>
                  </a:solidFill>
                </a:rPr>
                <a:t>It’s available in the custom color palette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" y="5508180"/>
            <a:ext cx="2222072" cy="1261872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155186"/>
            <a:ext cx="5689600" cy="521714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pic>
        <p:nvPicPr>
          <p:cNvPr id="15" name="Electric Power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922" y="5768007"/>
            <a:ext cx="1533906" cy="3657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9"/>
          <a:stretch/>
        </p:blipFill>
        <p:spPr>
          <a:xfrm>
            <a:off x="410180" y="2413858"/>
            <a:ext cx="11374597" cy="25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1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PO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7" y="219459"/>
            <a:ext cx="11371080" cy="86527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1097720"/>
            <a:ext cx="11367253" cy="50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90A4-4A65-4616-96E6-FF3B2BB2165D}" type="datetime1">
              <a:rPr lang="en-US" smtClean="0"/>
              <a:t>9/8/2020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14529" y="6103944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1300">
                <a:latin typeface="+mj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Source: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87026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Content – No subtitle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Level 1 has a bullet turned on – you can turn bullets off by marking the Level 1 text and unclick the bullet icon on the Home Tab. </a:t>
            </a: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To get to the next bullet level, use “Increase List level” on the Home Tab. </a:t>
            </a:r>
          </a:p>
        </p:txBody>
      </p:sp>
      <p:pic>
        <p:nvPicPr>
          <p:cNvPr id="14" name="bullets"/>
          <p:cNvPicPr>
            <a:picLocks noChangeAspect="1"/>
          </p:cNvPicPr>
          <p:nvPr userDrawn="1"/>
        </p:nvPicPr>
        <p:blipFill rotWithShape="1">
          <a:blip r:embed="rId2"/>
          <a:srcRect l="3717" t="5566" r="8072" b="8645"/>
          <a:stretch/>
        </p:blipFill>
        <p:spPr>
          <a:xfrm>
            <a:off x="12370287" y="1750216"/>
            <a:ext cx="394368" cy="241890"/>
          </a:xfrm>
          <a:prstGeom prst="rect">
            <a:avLst/>
          </a:prstGeom>
          <a:ln>
            <a:noFill/>
          </a:ln>
        </p:spPr>
      </p:pic>
      <p:pic>
        <p:nvPicPr>
          <p:cNvPr id="15" name="increase list level"/>
          <p:cNvPicPr>
            <a:picLocks noChangeAspect="1"/>
          </p:cNvPicPr>
          <p:nvPr userDrawn="1"/>
        </p:nvPicPr>
        <p:blipFill rotWithShape="1">
          <a:blip r:embed="rId2"/>
          <a:srcRect l="3946" t="825" r="7728" b="5818"/>
          <a:stretch/>
        </p:blipFill>
        <p:spPr>
          <a:xfrm>
            <a:off x="12368123" y="2834949"/>
            <a:ext cx="556437" cy="24189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2287026" y="3230090"/>
            <a:ext cx="1386247" cy="1481802"/>
            <a:chOff x="9215268" y="3023356"/>
            <a:chExt cx="1039685" cy="1481802"/>
          </a:xfrm>
        </p:grpSpPr>
        <p:sp>
          <p:nvSpPr>
            <p:cNvPr id="17" name="Rectangle 16"/>
            <p:cNvSpPr/>
            <p:nvPr userDrawn="1"/>
          </p:nvSpPr>
          <p:spPr>
            <a:xfrm>
              <a:off x="9215268" y="3023356"/>
              <a:ext cx="1039685" cy="14818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9264542" y="4329961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8171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Takeaw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46787" y="181492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baseline="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1" y="181493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06399" y="255859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06401" y="330225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06398" y="404591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1046787" y="255858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046787" y="330224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046787" y="404590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046787" y="478956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08762" y="478957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1046787" y="553322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aseline="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408762" y="553323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sz="1800" b="0" baseline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edit date, place or introduction / summary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Agenda &amp; Takeaways</a:t>
            </a:r>
          </a:p>
          <a:p>
            <a:r>
              <a:rPr lang="en-US" sz="1000" dirty="0">
                <a:solidFill>
                  <a:prstClr val="black"/>
                </a:solidFill>
              </a:rPr>
              <a:t>Replace # with number or letter in left placeholders and explanatory text in right placeholders. Max one row of text.  Remove placeholders not in use. 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12287025" y="3841031"/>
            <a:ext cx="1388611" cy="1588569"/>
            <a:chOff x="13673268" y="2618012"/>
            <a:chExt cx="3060457" cy="3501159"/>
          </a:xfrm>
        </p:grpSpPr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3268" y="4393853"/>
              <a:ext cx="3060457" cy="172531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3268" y="2618012"/>
              <a:ext cx="3060457" cy="1725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205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/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4249619"/>
            <a:ext cx="5512296" cy="33216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14528" y="4506881"/>
            <a:ext cx="5512296" cy="64074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i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11480" y="5244905"/>
            <a:ext cx="5512296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1480" y="5545454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105961" y="4249619"/>
            <a:ext cx="5512296" cy="33216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05961" y="4506881"/>
            <a:ext cx="5512296" cy="64074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i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105961" y="5244905"/>
            <a:ext cx="5512296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105962" y="5545454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11480" y="5846003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105962" y="5846003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411480" y="1903422"/>
            <a:ext cx="2233084" cy="21875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add portrait photo or remove</a:t>
            </a:r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6093969" y="1901254"/>
            <a:ext cx="2233084" cy="21875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baseline="0"/>
            </a:lvl1pPr>
          </a:lstStyle>
          <a:p>
            <a:r>
              <a:rPr lang="en-US" dirty="0"/>
              <a:t>Click to add portrait photo or remove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Contact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for contact or author information. </a:t>
            </a:r>
          </a:p>
          <a:p>
            <a:r>
              <a:rPr lang="en-US" sz="1000" dirty="0">
                <a:solidFill>
                  <a:prstClr val="black"/>
                </a:solidFill>
              </a:rPr>
              <a:t>Remove placeholders not used. 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906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8" y="219456"/>
            <a:ext cx="11371072" cy="86868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9033" y="1290638"/>
            <a:ext cx="4984377" cy="4381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1290638"/>
            <a:ext cx="6012329" cy="438150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2287025" y="-4042"/>
            <a:ext cx="1386247" cy="3624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Big Point</a:t>
            </a:r>
          </a:p>
          <a:p>
            <a:r>
              <a:rPr lang="en-US" sz="1000" dirty="0">
                <a:solidFill>
                  <a:prstClr val="black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To get to the next bullet level, use “Increase List level” on the Home Tab. </a:t>
            </a:r>
          </a:p>
          <a:p>
            <a:endParaRPr lang="sv-SE" sz="1000" dirty="0">
              <a:solidFill>
                <a:prstClr val="black"/>
              </a:solidFill>
            </a:endParaRPr>
          </a:p>
          <a:p>
            <a:endParaRPr lang="sv-SE" sz="1000" dirty="0">
              <a:solidFill>
                <a:prstClr val="black"/>
              </a:solidFill>
            </a:endParaRPr>
          </a:p>
          <a:p>
            <a:endParaRPr lang="sv-SE" sz="1000" dirty="0">
              <a:solidFill>
                <a:prstClr val="black"/>
              </a:solidFill>
            </a:endParaRPr>
          </a:p>
          <a:p>
            <a:r>
              <a:rPr lang="sv-SE" sz="1000" dirty="0">
                <a:solidFill>
                  <a:prstClr val="black"/>
                </a:solidFill>
              </a:rPr>
              <a:t>U</a:t>
            </a:r>
            <a:r>
              <a:rPr lang="en-US" sz="1000" dirty="0">
                <a:solidFill>
                  <a:prstClr val="black"/>
                </a:solidFill>
              </a:rPr>
              <a:t>se </a:t>
            </a:r>
            <a:r>
              <a:rPr lang="en-US" sz="1000" dirty="0">
                <a:solidFill>
                  <a:srgbClr val="D6002A"/>
                </a:solidFill>
              </a:rPr>
              <a:t>S&amp;P Global Red </a:t>
            </a:r>
            <a:r>
              <a:rPr lang="en-US" sz="1000" dirty="0">
                <a:solidFill>
                  <a:prstClr val="black"/>
                </a:solidFill>
              </a:rPr>
              <a:t>to highlight key words in your point. </a:t>
            </a:r>
          </a:p>
          <a:p>
            <a:r>
              <a:rPr lang="en-US" sz="1000" dirty="0">
                <a:solidFill>
                  <a:prstClr val="black"/>
                </a:solidFill>
              </a:rPr>
              <a:t>It’s available in the custom color palette.</a:t>
            </a:r>
          </a:p>
        </p:txBody>
      </p:sp>
      <p:pic>
        <p:nvPicPr>
          <p:cNvPr id="13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7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2342987" y="3429000"/>
            <a:ext cx="126397" cy="126397"/>
          </a:xfrm>
          <a:prstGeom prst="rect">
            <a:avLst/>
          </a:prstGeom>
          <a:solidFill>
            <a:srgbClr val="D6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642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219456"/>
            <a:ext cx="9490635" cy="5180498"/>
          </a:xfrm>
        </p:spPr>
        <p:txBody>
          <a:bodyPr tIns="0" anchor="t">
            <a:normAutofit/>
          </a:bodyPr>
          <a:lstStyle>
            <a:lvl1pPr>
              <a:defRPr sz="5400" b="1"/>
            </a:lvl1pPr>
          </a:lstStyle>
          <a:p>
            <a:r>
              <a:rPr lang="en-US" dirty="0"/>
              <a:t>Add quote and highlight key word in S&amp;P Global 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1480" y="5399954"/>
            <a:ext cx="9490635" cy="691285"/>
          </a:xfrm>
        </p:spPr>
        <p:txBody>
          <a:bodyPr wrap="square" anchor="t">
            <a:normAutofit/>
          </a:bodyPr>
          <a:lstStyle>
            <a:lvl1pPr marL="0" indent="0">
              <a:spcBef>
                <a:spcPts val="0"/>
              </a:spcBef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source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287025" y="-4043"/>
            <a:ext cx="1386247" cy="21148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Quote</a:t>
            </a:r>
          </a:p>
          <a:p>
            <a:pPr>
              <a:defRPr/>
            </a:pPr>
            <a:r>
              <a:rPr lang="en-US" sz="1000" dirty="0">
                <a:solidFill>
                  <a:prstClr val="black"/>
                </a:solidFill>
              </a:rPr>
              <a:t>Add quote and highlight key word in </a:t>
            </a:r>
            <a:r>
              <a:rPr lang="en-US" sz="1000" dirty="0">
                <a:solidFill>
                  <a:srgbClr val="D6002A"/>
                </a:solidFill>
              </a:rPr>
              <a:t>S&amp;P Global Red </a:t>
            </a:r>
            <a:r>
              <a:rPr lang="en-US" sz="1000" dirty="0">
                <a:solidFill>
                  <a:prstClr val="black"/>
                </a:solidFill>
              </a:rPr>
              <a:t>if needed to make a point. </a:t>
            </a:r>
          </a:p>
          <a:p>
            <a:pPr>
              <a:defRPr/>
            </a:pPr>
            <a:r>
              <a:rPr lang="en-US" sz="1000" dirty="0">
                <a:solidFill>
                  <a:prstClr val="black"/>
                </a:solidFill>
              </a:rPr>
              <a:t>It’s available in the custom color palette.</a:t>
            </a:r>
          </a:p>
          <a:p>
            <a:pPr>
              <a:defRPr/>
            </a:pPr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2342987" y="1312106"/>
            <a:ext cx="126397" cy="126397"/>
          </a:xfrm>
          <a:prstGeom prst="rect">
            <a:avLst/>
          </a:prstGeom>
          <a:solidFill>
            <a:srgbClr val="D6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960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Table + cha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103201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Add chart headline                         (max 2 rows)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547468" y="1103201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Add chart headline or remove       (max 2 rows)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11480" y="1884218"/>
            <a:ext cx="5246625" cy="3787921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text, chart, table or SmartArt and resize right as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6543404" y="1884218"/>
            <a:ext cx="5246625" cy="3787921"/>
          </a:xfr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text, chart, table or SmartArt or remove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Chart &amp; Tables</a:t>
            </a:r>
          </a:p>
          <a:p>
            <a:r>
              <a:rPr lang="en-US" sz="1000" dirty="0">
                <a:solidFill>
                  <a:prstClr val="black"/>
                </a:solidFill>
              </a:rPr>
              <a:t>Add chart/table title above chart/table.  Remove second subtitle and placeholder if not needed.  </a:t>
            </a:r>
          </a:p>
          <a:p>
            <a:r>
              <a:rPr lang="en-US" sz="1000" dirty="0">
                <a:solidFill>
                  <a:prstClr val="black"/>
                </a:solidFill>
              </a:rPr>
              <a:t>Chart title should stay the same size. 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2287024" y="3811043"/>
            <a:ext cx="1386247" cy="1595885"/>
            <a:chOff x="15158743" y="3372787"/>
            <a:chExt cx="3060457" cy="3523279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58743" y="3372787"/>
              <a:ext cx="3060457" cy="172531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58743" y="5164652"/>
              <a:ext cx="3060457" cy="173141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203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Short copy &amp;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411480" y="2336800"/>
            <a:ext cx="11379200" cy="3335338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813931"/>
            <a:ext cx="11379200" cy="522870"/>
          </a:xfrm>
        </p:spPr>
        <p:txBody>
          <a:bodyPr/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chart introduction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287025" y="-4042"/>
            <a:ext cx="1386247" cy="2431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Chart </a:t>
            </a:r>
            <a:r>
              <a:rPr lang="en-US" sz="1000" b="1" dirty="0" err="1">
                <a:solidFill>
                  <a:prstClr val="black"/>
                </a:solidFill>
              </a:rPr>
              <a:t>wShort</a:t>
            </a:r>
            <a:r>
              <a:rPr lang="en-US" sz="1000" b="1" dirty="0">
                <a:solidFill>
                  <a:prstClr val="black"/>
                </a:solidFill>
              </a:rPr>
              <a:t> Copy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for charts and add a chart introduction above the chart.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69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411480" y="1790701"/>
            <a:ext cx="11379200" cy="3881439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rectangular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C3DCF-E0A7-DA4A-BC2C-1EC3743A29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382283"/>
            <a:ext cx="11379200" cy="404789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image caption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Big Picture + Caption</a:t>
            </a:r>
          </a:p>
          <a:p>
            <a:r>
              <a:rPr lang="en-US" sz="1000" dirty="0">
                <a:solidFill>
                  <a:prstClr val="black"/>
                </a:solidFill>
              </a:rPr>
              <a:t>Click image icon to insert image to fill the image placeholder. Add image caption above the image.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95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ack pl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46304"/>
            <a:ext cx="7205472" cy="2578608"/>
          </a:xfrm>
        </p:spPr>
        <p:txBody>
          <a:bodyPr tIns="0" anchor="t">
            <a:noAutofit/>
          </a:bodyPr>
          <a:lstStyle>
            <a:lvl1pPr algn="l">
              <a:defRPr sz="44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2743200"/>
            <a:ext cx="7205472" cy="117957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71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2: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2"/>
            <a:ext cx="1386247" cy="2431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764754"/>
            <a:ext cx="5689600" cy="738818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4196049"/>
            <a:ext cx="7231529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1: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5155186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3251" y="6867939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</a:t>
              </a:r>
              <a:r>
                <a:rPr lang="en-US" sz="1000" dirty="0">
                  <a:solidFill>
                    <a:prstClr val="white"/>
                  </a:solidFill>
                </a:rPr>
                <a:t>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pic>
        <p:nvPicPr>
          <p:cNvPr id="21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" y="5508180"/>
            <a:ext cx="2222072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3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 w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C3DCF-E0A7-DA4A-BC2C-1EC3743A29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411480" y="1085850"/>
            <a:ext cx="11362267" cy="9144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marL="173736" indent="0">
              <a:buNone/>
              <a:defRPr/>
            </a:lvl2pPr>
          </a:lstStyle>
          <a:p>
            <a:pPr lvl="0"/>
            <a:r>
              <a:rPr lang="en-US" dirty="0"/>
              <a:t>Click to add introduction text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3"/>
          </p:nvPr>
        </p:nvSpPr>
        <p:spPr>
          <a:xfrm>
            <a:off x="411480" y="2850686"/>
            <a:ext cx="5225627" cy="2821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4"/>
          </p:nvPr>
        </p:nvSpPr>
        <p:spPr>
          <a:xfrm>
            <a:off x="6547467" y="2850205"/>
            <a:ext cx="5238132" cy="282193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2037060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dirty="0"/>
              <a:t>Add headline (max 2 rows)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547468" y="2037060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dirty="0"/>
              <a:t>Add headline or remove (max 2 rows)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2287025" y="-4042"/>
            <a:ext cx="1386247" cy="2431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2 columns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for two parts of content with two headlines.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061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574" y="1371600"/>
            <a:ext cx="5491389" cy="43005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1371600"/>
            <a:ext cx="5676900" cy="43005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Click image icon to insert image to fill the image placeholder.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166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art Placeholder 10"/>
          <p:cNvSpPr>
            <a:spLocks noGrp="1"/>
          </p:cNvSpPr>
          <p:nvPr>
            <p:ph type="chart" sz="quarter" idx="19" hasCustomPrompt="1"/>
          </p:nvPr>
        </p:nvSpPr>
        <p:spPr>
          <a:xfrm>
            <a:off x="411480" y="1790701"/>
            <a:ext cx="11362465" cy="388143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C3DCF-E0A7-DA4A-BC2C-1EC3743A29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Chart </a:t>
            </a:r>
            <a:r>
              <a:rPr lang="en-US" sz="1000" b="1" dirty="0" err="1">
                <a:solidFill>
                  <a:prstClr val="black"/>
                </a:solidFill>
              </a:rPr>
              <a:t>wSource</a:t>
            </a:r>
            <a:endParaRPr lang="en-US" sz="1000" b="1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Use for charts.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367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box,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573" y="1371600"/>
            <a:ext cx="7109908" cy="430053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713643" y="1371600"/>
            <a:ext cx="4076700" cy="430053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+ box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to create pop-out text/content in the right-hand box. Resize the box as needed.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1913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f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1480" y="1790700"/>
            <a:ext cx="11379200" cy="38813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1480" y="1794414"/>
            <a:ext cx="4240599" cy="3877724"/>
          </a:xfrm>
        </p:spPr>
        <p:txBody>
          <a:bodyPr lIns="182880" tIns="182880" rIns="182880" bIns="182880"/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content and resize or remove placeholder as needed or remove.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287025" y="-4044"/>
            <a:ext cx="1386247" cy="2432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Gray background for content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slide layout to add graphics with explanatory text. </a:t>
            </a:r>
          </a:p>
          <a:p>
            <a:r>
              <a:rPr lang="en-US" sz="1000" dirty="0">
                <a:solidFill>
                  <a:prstClr val="black"/>
                </a:solidFill>
              </a:rPr>
              <a:t>The text placeholder can be moved as needed. 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2287025" y="3813034"/>
            <a:ext cx="1386247" cy="1585033"/>
            <a:chOff x="10058564" y="2630286"/>
            <a:chExt cx="3060457" cy="3499323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564" y="4398195"/>
              <a:ext cx="3060457" cy="173141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564" y="2630286"/>
              <a:ext cx="3060457" cy="1725318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977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 +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8" y="219456"/>
            <a:ext cx="11362944" cy="868680"/>
          </a:xfrm>
          <a:ln w="3175">
            <a:noFill/>
            <a:prstDash val="dash"/>
          </a:ln>
        </p:spPr>
        <p:txBody>
          <a:bodyPr vert="horz" lIns="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805137"/>
            <a:ext cx="5486400" cy="433949"/>
          </a:xfrm>
          <a:solidFill>
            <a:schemeClr val="tx1"/>
          </a:solidFill>
        </p:spPr>
        <p:txBody>
          <a:bodyPr lIns="91440" rIns="274320" anchor="ctr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" y="2253522"/>
            <a:ext cx="5486400" cy="3418616"/>
          </a:xfrm>
          <a:solidFill>
            <a:schemeClr val="bg2"/>
          </a:solidFill>
        </p:spPr>
        <p:txBody>
          <a:bodyPr l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3264" y="1805137"/>
            <a:ext cx="5486400" cy="433949"/>
          </a:xfrm>
          <a:solidFill>
            <a:schemeClr val="tx1"/>
          </a:solidFill>
        </p:spPr>
        <p:txBody>
          <a:bodyPr lIns="91440" rIns="182880" anchor="ctr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3264" y="2253522"/>
            <a:ext cx="5486400" cy="3418616"/>
          </a:xfrm>
          <a:solidFill>
            <a:schemeClr val="bg2"/>
          </a:solidFill>
        </p:spPr>
        <p:txBody>
          <a:bodyPr l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</a:defRPr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introduction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2 Content Areas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the subtitle and placeholder as needed and remove or resize them within the grid of the slide.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2469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366340" y="1883060"/>
            <a:ext cx="3413760" cy="378907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 and resize as needed or remove.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883060"/>
            <a:ext cx="3413760" cy="378907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 and resize as needed.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390435" y="1883060"/>
            <a:ext cx="3413760" cy="378907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 and resize as needed or remove.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8371847" y="1385560"/>
            <a:ext cx="3413760" cy="497500"/>
          </a:xfrm>
          <a:solidFill>
            <a:schemeClr val="tx1"/>
          </a:solidFill>
        </p:spPr>
        <p:txBody>
          <a:bodyPr lIns="91440" tIns="91440" bIns="91440" anchor="ctr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169862" indent="0">
              <a:buNone/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subtitle max two rows or remove. 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11480" y="1385560"/>
            <a:ext cx="3413760" cy="497500"/>
          </a:xfrm>
          <a:solidFill>
            <a:schemeClr val="tx1"/>
          </a:solidFill>
        </p:spPr>
        <p:txBody>
          <a:bodyPr lIns="91440" tIns="91440" bIns="91440" anchor="ctr"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  <a:lvl2pPr marL="169862" indent="0">
              <a:buNone/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subtitle max two rows, resize as needed.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395941" y="1385560"/>
            <a:ext cx="3413760" cy="497500"/>
          </a:xfrm>
          <a:solidFill>
            <a:schemeClr val="tx1"/>
          </a:solidFill>
        </p:spPr>
        <p:txBody>
          <a:bodyPr lIns="91440" tIns="91440" bIns="91440" anchor="ctr"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  <a:lvl2pPr marL="169862" indent="0">
              <a:buNone/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subtitle max two rows or remove. 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3 Content Areas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the subtitle and placeholder as needed and remove or resize them within the grid of the slide. 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2290696" y="3792254"/>
            <a:ext cx="1386481" cy="1597003"/>
            <a:chOff x="10154003" y="3332846"/>
            <a:chExt cx="3060457" cy="3525154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4003" y="5132682"/>
              <a:ext cx="3060457" cy="172531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4003" y="3332846"/>
              <a:ext cx="3060457" cy="1731414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844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206376"/>
            <a:ext cx="11371079" cy="5884862"/>
          </a:xfrm>
        </p:spPr>
        <p:txBody>
          <a:bodyPr tIns="0" bIns="0" anchor="t">
            <a:norm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105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5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Disclaimer</a:t>
            </a:r>
          </a:p>
          <a:p>
            <a:r>
              <a:rPr lang="en-US" sz="1000" dirty="0">
                <a:solidFill>
                  <a:prstClr val="black"/>
                </a:solidFill>
              </a:rPr>
              <a:t>Add disclaimer text to placeholder by copying the text and pasting it as “Keep Text Only” to keep formatting.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0" name="Rectangle 9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079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1794415"/>
            <a:ext cx="11367253" cy="38777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</a:t>
            </a:r>
          </a:p>
          <a:p>
            <a:r>
              <a:rPr lang="en-US" sz="1000" dirty="0">
                <a:solidFill>
                  <a:prstClr val="black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To get to the next bullet level, use “Increase List level” on the Home Tab. </a:t>
            </a:r>
          </a:p>
        </p:txBody>
      </p:sp>
      <p:pic>
        <p:nvPicPr>
          <p:cNvPr id="20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4623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21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19751"/>
            <a:ext cx="391318" cy="241890"/>
          </a:xfrm>
          <a:prstGeom prst="rect">
            <a:avLst/>
          </a:prstGeom>
        </p:spPr>
      </p:pic>
      <p:grpSp>
        <p:nvGrpSpPr>
          <p:cNvPr id="22" name="Group 21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6231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528" y="1798731"/>
            <a:ext cx="5491389" cy="38734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6" y="1798731"/>
            <a:ext cx="5491389" cy="38734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– 2 columns </a:t>
            </a:r>
          </a:p>
          <a:p>
            <a:r>
              <a:rPr lang="en-US" sz="1000" dirty="0">
                <a:solidFill>
                  <a:prstClr val="black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To get to the next bullet level, use “Increase List level” on the Home Tab. 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7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19" name="Rectangle 18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41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 Sli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235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1715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11480" y="2423160"/>
            <a:ext cx="11379200" cy="254203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title slides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20969"/>
            <a:ext cx="5689600" cy="73065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7" y="5512975"/>
            <a:ext cx="2214885" cy="12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Title Only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to create freehand content within the grid.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3" name="Rectangle 1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735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Blank</a:t>
            </a:r>
          </a:p>
          <a:p>
            <a:r>
              <a:rPr lang="en-US" sz="1000" dirty="0">
                <a:solidFill>
                  <a:prstClr val="black"/>
                </a:solidFill>
              </a:rPr>
              <a:t>A blank slide layout with no headline, subtitle or content placeholders. 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530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2" y="1371601"/>
            <a:ext cx="11379205" cy="4300539"/>
          </a:xfrm>
          <a:ln cap="flat">
            <a:miter lim="800000"/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46682E1-A610-4FB0-BCC6-241ABE41C99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Title and Content</a:t>
            </a:r>
          </a:p>
          <a:p>
            <a:r>
              <a:rPr lang="en-US" sz="1000" dirty="0">
                <a:solidFill>
                  <a:prstClr val="black"/>
                </a:solidFill>
              </a:rPr>
              <a:t>Headline and content layout. 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0470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06400" y="445570"/>
            <a:ext cx="110785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0" b="1" dirty="0">
                <a:solidFill>
                  <a:prstClr val="black"/>
                </a:solidFill>
              </a:rPr>
              <a:t>DO NOT USE ANY SLIDE LAYOUTS AFTER THIS LAYOUT! </a:t>
            </a:r>
          </a:p>
        </p:txBody>
      </p:sp>
    </p:spTree>
    <p:extLst>
      <p:ext uri="{BB962C8B-B14F-4D97-AF65-F5344CB8AC3E}">
        <p14:creationId xmlns:p14="http://schemas.microsoft.com/office/powerpoint/2010/main" val="26140202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528" y="1371600"/>
            <a:ext cx="11367253" cy="4800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518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7539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4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295467" cy="7048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63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P_Cover black Slim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593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5648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bg1"/>
                </a:solidFill>
              </a:rPr>
              <a:t>Cover</a:t>
            </a:r>
            <a:r>
              <a:rPr lang="en-US" sz="1000" b="1" baseline="0" dirty="0">
                <a:solidFill>
                  <a:schemeClr val="bg1"/>
                </a:solidFill>
              </a:rPr>
              <a:t> + Image</a:t>
            </a:r>
          </a:p>
          <a:p>
            <a:pPr algn="l"/>
            <a:r>
              <a:rPr lang="en-US" sz="1000" baseline="0" dirty="0">
                <a:solidFill>
                  <a:schemeClr val="bg1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  <a:endParaRPr lang="en-US" sz="10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bg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bg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bg1"/>
                  </a:solidFill>
                </a:rPr>
              </a:br>
              <a:r>
                <a:rPr lang="en-US" sz="1000" b="0" baseline="0" dirty="0">
                  <a:solidFill>
                    <a:schemeClr val="bg1"/>
                  </a:solidFill>
                </a:rPr>
                <a:t>It’s available in the custom color palette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" y="5508180"/>
            <a:ext cx="2222072" cy="1261872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155186"/>
            <a:ext cx="5689600" cy="521714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pic>
        <p:nvPicPr>
          <p:cNvPr id="15" name="Electric Power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922" y="5768007"/>
            <a:ext cx="1533906" cy="3657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9"/>
          <a:stretch/>
        </p:blipFill>
        <p:spPr>
          <a:xfrm>
            <a:off x="410180" y="2413858"/>
            <a:ext cx="11374597" cy="25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3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11480" y="143622"/>
            <a:ext cx="7231529" cy="2576289"/>
          </a:xfrm>
        </p:spPr>
        <p:txBody>
          <a:bodyPr tIns="0" rIns="0" anchor="t">
            <a:noAutofit/>
          </a:bodyPr>
          <a:lstStyle>
            <a:lvl1pPr algn="l">
              <a:defRPr sz="44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11480" y="2719911"/>
            <a:ext cx="7207623" cy="118119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8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096000" y="5781625"/>
            <a:ext cx="5689600" cy="73065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sp>
        <p:nvSpPr>
          <p:cNvPr id="15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2: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1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618071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1"/>
            <a:ext cx="1386247" cy="2431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Cover</a:t>
            </a:r>
            <a:endParaRPr lang="en-US" sz="1000" b="1" baseline="0" dirty="0">
              <a:solidFill>
                <a:schemeClr val="tx1"/>
              </a:solidFill>
            </a:endParaRPr>
          </a:p>
          <a:p>
            <a:pPr algn="l"/>
            <a:r>
              <a:rPr lang="en-US" sz="1000" baseline="0" dirty="0">
                <a:solidFill>
                  <a:schemeClr val="tx1"/>
                </a:solidFill>
              </a:rPr>
              <a:t>Do not change the size of the title. Keep the title short and use the subtitle area for longer descriptions if needed. </a:t>
            </a:r>
          </a:p>
          <a:p>
            <a:pPr algn="l"/>
            <a:endParaRPr lang="en-US" sz="1000" baseline="0" dirty="0">
              <a:solidFill>
                <a:schemeClr val="tx1"/>
              </a:solidFill>
            </a:endParaRPr>
          </a:p>
          <a:p>
            <a:pPr algn="l"/>
            <a:r>
              <a:rPr lang="en-US" sz="1000" baseline="0" dirty="0">
                <a:solidFill>
                  <a:schemeClr val="tx1"/>
                </a:solidFill>
              </a:rPr>
              <a:t>Choose where to add presenter name(s) – upper right corner and under title/ subtitle. Remove unused placeholders. </a:t>
            </a:r>
          </a:p>
        </p:txBody>
      </p:sp>
      <p:sp>
        <p:nvSpPr>
          <p:cNvPr id="11" name="Text Placeholder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1480" y="4196049"/>
            <a:ext cx="7231529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1: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11480" y="5155186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1" name="Rectangle 20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27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7" y="5512975"/>
            <a:ext cx="2214885" cy="12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7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ack Slim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593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5648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11480" y="2423160"/>
            <a:ext cx="11379200" cy="2542032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title slides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764754"/>
            <a:ext cx="5689600" cy="738818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</a:t>
              </a:r>
              <a:r>
                <a:rPr lang="en-US" sz="1000" dirty="0">
                  <a:solidFill>
                    <a:prstClr val="white"/>
                  </a:solidFill>
                </a:rPr>
                <a:t>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" y="5508180"/>
            <a:ext cx="2222072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9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ack pl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46304"/>
            <a:ext cx="7205472" cy="2578608"/>
          </a:xfrm>
        </p:spPr>
        <p:txBody>
          <a:bodyPr tIns="0" anchor="t">
            <a:noAutofit/>
          </a:bodyPr>
          <a:lstStyle>
            <a:lvl1pPr algn="l">
              <a:defRPr sz="44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2743200"/>
            <a:ext cx="7205472" cy="117957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71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2: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2"/>
            <a:ext cx="1386247" cy="2431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baseline="0" dirty="0">
                <a:solidFill>
                  <a:schemeClr val="bg1"/>
                </a:solidFill>
              </a:rPr>
              <a:t>Cover</a:t>
            </a:r>
          </a:p>
          <a:p>
            <a:pPr algn="l"/>
            <a:r>
              <a:rPr lang="en-US" sz="1000" baseline="0" dirty="0">
                <a:solidFill>
                  <a:schemeClr val="bg1"/>
                </a:solidFill>
              </a:rPr>
              <a:t>Do not change the size of the title. Keep the title short and use the subtitle area for longer descriptions if needed. 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764754"/>
            <a:ext cx="5689600" cy="738818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4196049"/>
            <a:ext cx="7231529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1: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5155186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3251" y="6867939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bg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bg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bg1"/>
                  </a:solidFill>
                </a:rPr>
              </a:br>
              <a:r>
                <a:rPr lang="en-US" sz="1000" b="0" baseline="0" dirty="0">
                  <a:solidFill>
                    <a:schemeClr val="bg1"/>
                  </a:solidFill>
                </a:rPr>
                <a:t>It’s available in the custom color palette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21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" y="5508180"/>
            <a:ext cx="2222072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8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 Sli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235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1715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11480" y="2423160"/>
            <a:ext cx="11379200" cy="254203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title slides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Cover</a:t>
            </a:r>
            <a:r>
              <a:rPr lang="en-US" sz="1000" b="1" baseline="0" dirty="0">
                <a:solidFill>
                  <a:schemeClr val="tx1"/>
                </a:solidFill>
              </a:rPr>
              <a:t> + Image</a:t>
            </a:r>
          </a:p>
          <a:p>
            <a:pPr algn="l"/>
            <a:r>
              <a:rPr lang="en-US" sz="1000" baseline="0" dirty="0">
                <a:solidFill>
                  <a:schemeClr val="tx1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tx1"/>
              </a:solidFill>
            </a:endParaRP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20969"/>
            <a:ext cx="5689600" cy="73065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7" y="5512975"/>
            <a:ext cx="2214885" cy="12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56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ack Slim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593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5648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11480" y="2423160"/>
            <a:ext cx="11379200" cy="2542032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title slides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bg1"/>
                </a:solidFill>
              </a:rPr>
              <a:t>Cover</a:t>
            </a:r>
            <a:r>
              <a:rPr lang="en-US" sz="1000" b="1" baseline="0" dirty="0">
                <a:solidFill>
                  <a:schemeClr val="bg1"/>
                </a:solidFill>
              </a:rPr>
              <a:t> + Image</a:t>
            </a:r>
          </a:p>
          <a:p>
            <a:pPr algn="l"/>
            <a:r>
              <a:rPr lang="en-US" sz="1000" baseline="0" dirty="0">
                <a:solidFill>
                  <a:schemeClr val="bg1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764754"/>
            <a:ext cx="5689600" cy="738818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bg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bg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bg1"/>
                  </a:solidFill>
                </a:rPr>
              </a:br>
              <a:r>
                <a:rPr lang="en-US" sz="1000" b="0" baseline="0" dirty="0">
                  <a:solidFill>
                    <a:schemeClr val="bg1"/>
                  </a:solidFill>
                </a:rPr>
                <a:t>It’s available in the custom color palette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" y="5508180"/>
            <a:ext cx="2222072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58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C_Cover white Sli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235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1715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Cover</a:t>
            </a:r>
            <a:r>
              <a:rPr lang="en-US" sz="1000" b="1" baseline="0" dirty="0">
                <a:solidFill>
                  <a:schemeClr val="tx1"/>
                </a:solidFill>
              </a:rPr>
              <a:t> + Image</a:t>
            </a:r>
          </a:p>
          <a:p>
            <a:pPr algn="l"/>
            <a:r>
              <a:rPr lang="en-US" sz="1000" baseline="0" dirty="0">
                <a:solidFill>
                  <a:schemeClr val="tx1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tx1"/>
              </a:solidFill>
            </a:endParaRP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20969"/>
            <a:ext cx="5689600" cy="73065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7" y="5512975"/>
            <a:ext cx="2214885" cy="12570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2"/>
          <a:stretch/>
        </p:blipFill>
        <p:spPr>
          <a:xfrm>
            <a:off x="402292" y="2413858"/>
            <a:ext cx="11382485" cy="25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515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C_Cover black Slim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593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5648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bg1"/>
                </a:solidFill>
              </a:rPr>
              <a:t>Cover</a:t>
            </a:r>
            <a:r>
              <a:rPr lang="en-US" sz="1000" b="1" baseline="0" dirty="0">
                <a:solidFill>
                  <a:schemeClr val="bg1"/>
                </a:solidFill>
              </a:rPr>
              <a:t> + Image</a:t>
            </a:r>
          </a:p>
          <a:p>
            <a:pPr algn="l"/>
            <a:r>
              <a:rPr lang="en-US" sz="1000" baseline="0" dirty="0">
                <a:solidFill>
                  <a:schemeClr val="bg1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764754"/>
            <a:ext cx="5689600" cy="738818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bg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bg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bg1"/>
                  </a:solidFill>
                </a:rPr>
              </a:br>
              <a:r>
                <a:rPr lang="en-US" sz="1000" b="0" baseline="0" dirty="0">
                  <a:solidFill>
                    <a:schemeClr val="bg1"/>
                  </a:solidFill>
                </a:rPr>
                <a:t>It’s available in the custom color palette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" y="5508180"/>
            <a:ext cx="2222072" cy="12618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2"/>
          <a:stretch/>
        </p:blipFill>
        <p:spPr>
          <a:xfrm>
            <a:off x="402292" y="2413858"/>
            <a:ext cx="11382485" cy="25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20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5"/>
            <a:ext cx="9490635" cy="4249084"/>
          </a:xfrm>
        </p:spPr>
        <p:txBody>
          <a:bodyPr tIns="0" anchor="t"/>
          <a:lstStyle>
            <a:lvl1pPr>
              <a:defRPr sz="5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4574876"/>
            <a:ext cx="9490635" cy="151636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Divider</a:t>
            </a:r>
            <a:endParaRPr lang="en-US" sz="1000" b="1" baseline="0" dirty="0">
              <a:solidFill>
                <a:schemeClr val="tx1"/>
              </a:solidFill>
            </a:endParaRPr>
          </a:p>
          <a:p>
            <a:pPr algn="l"/>
            <a:r>
              <a:rPr lang="en-US" sz="1000" baseline="0" dirty="0">
                <a:solidFill>
                  <a:schemeClr val="tx1"/>
                </a:solidFill>
              </a:rPr>
              <a:t>Remove subtitle placeholder if not needed. </a:t>
            </a:r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7" name="Rectangle 6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7268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 pl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5"/>
            <a:ext cx="9490635" cy="4249084"/>
          </a:xfrm>
        </p:spPr>
        <p:txBody>
          <a:bodyPr tIns="0" anchor="t"/>
          <a:lstStyle>
            <a:lvl1pPr>
              <a:defRPr sz="5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4574876"/>
            <a:ext cx="9490635" cy="151636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bg1"/>
                </a:solidFill>
              </a:rPr>
              <a:t>Divider</a:t>
            </a:r>
            <a:endParaRPr lang="en-US" sz="1000" b="1" baseline="0" dirty="0">
              <a:solidFill>
                <a:schemeClr val="bg1"/>
              </a:solidFill>
            </a:endParaRPr>
          </a:p>
          <a:p>
            <a:pPr algn="l"/>
            <a:r>
              <a:rPr lang="en-US" sz="1000" baseline="0" dirty="0">
                <a:solidFill>
                  <a:schemeClr val="bg1"/>
                </a:solidFill>
              </a:rPr>
              <a:t>Remove subtitle placeholder if not needed. </a:t>
            </a:r>
          </a:p>
          <a:p>
            <a:pPr algn="l"/>
            <a:endParaRPr lang="en-US" sz="1000" baseline="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2287024" y="5975774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5000"/>
                  </a:scheme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1786823" y="5987532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800" dirty="0">
                <a:solidFill>
                  <a:schemeClr val="tx1">
                    <a:lumMod val="65000"/>
                  </a:scheme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-395621" y="6090880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2192000" y="6091822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bg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bg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bg1"/>
                  </a:solidFill>
                </a:rPr>
              </a:br>
              <a:r>
                <a:rPr lang="en-US" sz="1000" b="0" baseline="0" dirty="0">
                  <a:solidFill>
                    <a:schemeClr val="bg1"/>
                  </a:solidFill>
                </a:rPr>
                <a:t>It’s available in the custom color palette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13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75" y="6081748"/>
            <a:ext cx="1255954" cy="713232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874278"/>
            <a:ext cx="12192000" cy="3428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rot="5400000" flipH="1" flipV="1">
            <a:off x="5947642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 flipH="1" flipV="1">
            <a:off x="11637249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 userDrawn="1"/>
        </p:nvSpPr>
        <p:spPr>
          <a:xfrm>
            <a:off x="6311590" y="6892980"/>
            <a:ext cx="5880409" cy="286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l"/>
            <a:r>
              <a:rPr lang="en-US" sz="1000" b="1" baseline="0" dirty="0">
                <a:solidFill>
                  <a:schemeClr val="bg1"/>
                </a:solidFill>
              </a:rPr>
              <a:t>Footer :  </a:t>
            </a:r>
            <a:r>
              <a:rPr lang="en-US" sz="1000" baseline="0" dirty="0">
                <a:solidFill>
                  <a:schemeClr val="bg1"/>
                </a:solidFill>
                <a:sym typeface="Wingdings 3" panose="05040102010807070707" pitchFamily="18" charset="2"/>
              </a:rPr>
              <a:t>Never change the footer text on individual slides. Change, t</a:t>
            </a:r>
            <a:r>
              <a:rPr lang="en-US" sz="1000" baseline="0" dirty="0">
                <a:solidFill>
                  <a:schemeClr val="bg1"/>
                </a:solidFill>
              </a:rPr>
              <a:t>urn on or off footer by using </a:t>
            </a:r>
            <a:br>
              <a:rPr lang="en-US" sz="1000" baseline="0" dirty="0">
                <a:solidFill>
                  <a:schemeClr val="bg1"/>
                </a:solidFill>
              </a:rPr>
            </a:br>
            <a:r>
              <a:rPr lang="en-US" sz="1000" baseline="0" dirty="0">
                <a:solidFill>
                  <a:schemeClr val="bg1"/>
                </a:solidFill>
              </a:rPr>
              <a:t>Insert </a:t>
            </a:r>
            <a:r>
              <a:rPr lang="en-US" sz="1000" baseline="0" dirty="0">
                <a:solidFill>
                  <a:schemeClr val="bg1"/>
                </a:solidFill>
                <a:sym typeface="Wingdings 3" panose="05040102010807070707" pitchFamily="18" charset="2"/>
              </a:rPr>
              <a:t> Header &amp; Footer Enter / change text  Click Apply All. </a:t>
            </a:r>
            <a:endParaRPr lang="en-US" sz="1000" baseline="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55813" y="6883559"/>
            <a:ext cx="903163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 Narrow" panose="020B0606020202030204" pitchFamily="34" charset="0"/>
              </a:rPr>
              <a:t>Data color order</a:t>
            </a:r>
            <a:r>
              <a:rPr lang="en-US" sz="800" baseline="0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  <a:endParaRPr lang="en-US" sz="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2804797" y="7042641"/>
            <a:ext cx="1320629" cy="136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 Narrow" panose="020B0606020202030204" pitchFamily="34" charset="0"/>
              </a:rPr>
              <a:t>Used with accent colors: 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31575" y="6907927"/>
            <a:ext cx="1601607" cy="100584"/>
            <a:chOff x="914339" y="6913770"/>
            <a:chExt cx="1558450" cy="100584"/>
          </a:xfrm>
        </p:grpSpPr>
        <p:sp>
          <p:nvSpPr>
            <p:cNvPr id="32" name="Rectangle 31"/>
            <p:cNvSpPr/>
            <p:nvPr/>
          </p:nvSpPr>
          <p:spPr>
            <a:xfrm>
              <a:off x="914339" y="6913770"/>
              <a:ext cx="100584" cy="100584"/>
            </a:xfrm>
            <a:prstGeom prst="rect">
              <a:avLst/>
            </a:prstGeom>
            <a:solidFill>
              <a:srgbClr val="4F99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38627" y="6913770"/>
              <a:ext cx="100584" cy="100584"/>
            </a:xfrm>
            <a:prstGeom prst="rect">
              <a:avLst/>
            </a:prstGeom>
            <a:solidFill>
              <a:srgbClr val="FCB3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6483" y="6913770"/>
              <a:ext cx="100584" cy="100584"/>
            </a:xfrm>
            <a:prstGeom prst="rect">
              <a:avLst/>
            </a:prstGeom>
            <a:solidFill>
              <a:srgbClr val="002B5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50771" y="6913770"/>
              <a:ext cx="100584" cy="100584"/>
            </a:xfrm>
            <a:prstGeom prst="rect">
              <a:avLst/>
            </a:prstGeom>
            <a:solidFill>
              <a:srgbClr val="5028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62915" y="6913770"/>
              <a:ext cx="100584" cy="100584"/>
            </a:xfrm>
            <a:prstGeom prst="rect">
              <a:avLst/>
            </a:prstGeom>
            <a:solidFill>
              <a:srgbClr val="DE8BA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75059" y="6913770"/>
              <a:ext cx="100584" cy="100584"/>
            </a:xfrm>
            <a:prstGeom prst="rect">
              <a:avLst/>
            </a:prstGeom>
            <a:solidFill>
              <a:srgbClr val="6A03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7203" y="6913770"/>
              <a:ext cx="100584" cy="100584"/>
            </a:xfrm>
            <a:prstGeom prst="rect">
              <a:avLst/>
            </a:prstGeom>
            <a:solidFill>
              <a:srgbClr val="00B3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99347" y="6913770"/>
              <a:ext cx="100584" cy="100584"/>
            </a:xfrm>
            <a:prstGeom prst="rect">
              <a:avLst/>
            </a:prstGeom>
            <a:solidFill>
              <a:srgbClr val="004D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7123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811491" y="6913770"/>
              <a:ext cx="100584" cy="100584"/>
            </a:xfrm>
            <a:prstGeom prst="rect">
              <a:avLst/>
            </a:prstGeom>
            <a:solidFill>
              <a:srgbClr val="F79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23635" y="6913770"/>
              <a:ext cx="100584" cy="100584"/>
            </a:xfrm>
            <a:prstGeom prst="rect">
              <a:avLst/>
            </a:prstGeom>
            <a:solidFill>
              <a:srgbClr val="712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6A035C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035779" y="6913770"/>
              <a:ext cx="100584" cy="100584"/>
            </a:xfrm>
            <a:prstGeom prst="rect">
              <a:avLst/>
            </a:prstGeom>
            <a:solidFill>
              <a:srgbClr val="908E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147923" y="6913770"/>
              <a:ext cx="100584" cy="100584"/>
            </a:xfrm>
            <a:prstGeom prst="rect">
              <a:avLst/>
            </a:prstGeom>
            <a:solidFill>
              <a:srgbClr val="37237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7123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60067" y="6913770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372205" y="6913770"/>
              <a:ext cx="100584" cy="100584"/>
            </a:xfrm>
            <a:prstGeom prst="rect">
              <a:avLst/>
            </a:prstGeom>
            <a:solidFill>
              <a:srgbClr val="2C3B0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6A035C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sp>
        <p:nvSpPr>
          <p:cNvPr id="46" name="TextBox 45"/>
          <p:cNvSpPr txBox="1"/>
          <p:nvPr userDrawn="1"/>
        </p:nvSpPr>
        <p:spPr>
          <a:xfrm>
            <a:off x="2535078" y="6883559"/>
            <a:ext cx="90790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 Narrow" panose="020B0606020202030204" pitchFamily="34" charset="0"/>
              </a:rPr>
              <a:t>Complimentary colors:</a:t>
            </a:r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2551546" y="7022893"/>
            <a:ext cx="218964" cy="91440"/>
            <a:chOff x="2279174" y="7027888"/>
            <a:chExt cx="164223" cy="91440"/>
          </a:xfrm>
        </p:grpSpPr>
        <p:cxnSp>
          <p:nvCxnSpPr>
            <p:cNvPr id="48" name="Straight Arrow Connector 47"/>
            <p:cNvCxnSpPr>
              <a:cxnSpLocks/>
            </p:cNvCxnSpPr>
            <p:nvPr userDrawn="1"/>
          </p:nvCxnSpPr>
          <p:spPr>
            <a:xfrm>
              <a:off x="2279174" y="7114593"/>
              <a:ext cx="164223" cy="0"/>
            </a:xfrm>
            <a:prstGeom prst="straightConnector1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 userDrawn="1"/>
          </p:nvCxnSpPr>
          <p:spPr>
            <a:xfrm flipV="1">
              <a:off x="2281672" y="7027888"/>
              <a:ext cx="0" cy="9144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 userDrawn="1"/>
        </p:nvGrpSpPr>
        <p:grpSpPr>
          <a:xfrm>
            <a:off x="3760820" y="7063094"/>
            <a:ext cx="778165" cy="100584"/>
            <a:chOff x="1566748" y="7022234"/>
            <a:chExt cx="778165" cy="100584"/>
          </a:xfrm>
        </p:grpSpPr>
        <p:sp>
          <p:nvSpPr>
            <p:cNvPr id="51" name="Rectangle 50"/>
            <p:cNvSpPr/>
            <p:nvPr userDrawn="1"/>
          </p:nvSpPr>
          <p:spPr>
            <a:xfrm>
              <a:off x="1566748" y="7022234"/>
              <a:ext cx="100584" cy="100584"/>
            </a:xfrm>
            <a:prstGeom prst="rect">
              <a:avLst/>
            </a:prstGeom>
            <a:solidFill>
              <a:srgbClr val="007EA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52" name="Rectangle 51"/>
            <p:cNvSpPr/>
            <p:nvPr userDrawn="1"/>
          </p:nvSpPr>
          <p:spPr>
            <a:xfrm>
              <a:off x="1793022" y="7022234"/>
              <a:ext cx="100584" cy="100584"/>
            </a:xfrm>
            <a:prstGeom prst="rect">
              <a:avLst/>
            </a:prstGeom>
            <a:solidFill>
              <a:srgbClr val="C4006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53" name="Rectangle 52"/>
            <p:cNvSpPr/>
            <p:nvPr userDrawn="1"/>
          </p:nvSpPr>
          <p:spPr>
            <a:xfrm>
              <a:off x="1679885" y="7022234"/>
              <a:ext cx="100584" cy="100584"/>
            </a:xfrm>
            <a:prstGeom prst="rect">
              <a:avLst/>
            </a:prstGeom>
            <a:solidFill>
              <a:srgbClr val="FFAC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54" name="Rectangle 53"/>
            <p:cNvSpPr/>
            <p:nvPr userDrawn="1"/>
          </p:nvSpPr>
          <p:spPr>
            <a:xfrm>
              <a:off x="1906159" y="7022234"/>
              <a:ext cx="100584" cy="100584"/>
            </a:xfrm>
            <a:prstGeom prst="rect">
              <a:avLst/>
            </a:prstGeom>
            <a:solidFill>
              <a:srgbClr val="08C3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55" name="Rectangle 54"/>
            <p:cNvSpPr/>
            <p:nvPr userDrawn="1"/>
          </p:nvSpPr>
          <p:spPr>
            <a:xfrm>
              <a:off x="2019296" y="7022234"/>
              <a:ext cx="100584" cy="100584"/>
            </a:xfrm>
            <a:prstGeom prst="rect">
              <a:avLst/>
            </a:prstGeom>
            <a:solidFill>
              <a:srgbClr val="F36C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2132432" y="7022234"/>
              <a:ext cx="100584" cy="100584"/>
            </a:xfrm>
            <a:prstGeom prst="rect">
              <a:avLst/>
            </a:prstGeom>
            <a:solidFill>
              <a:srgbClr val="6A6A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2244329" y="7022234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58" name="Group 57"/>
          <p:cNvGrpSpPr/>
          <p:nvPr userDrawn="1"/>
        </p:nvGrpSpPr>
        <p:grpSpPr>
          <a:xfrm>
            <a:off x="3475603" y="6905748"/>
            <a:ext cx="549776" cy="100584"/>
            <a:chOff x="3141899" y="6907927"/>
            <a:chExt cx="549776" cy="100584"/>
          </a:xfrm>
        </p:grpSpPr>
        <p:sp>
          <p:nvSpPr>
            <p:cNvPr id="59" name="Rectangle 58"/>
            <p:cNvSpPr/>
            <p:nvPr/>
          </p:nvSpPr>
          <p:spPr>
            <a:xfrm>
              <a:off x="3141899" y="6907927"/>
              <a:ext cx="100584" cy="100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66495" y="6907927"/>
              <a:ext cx="100584" cy="100584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54197" y="6907927"/>
              <a:ext cx="100584" cy="10058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78793" y="6907927"/>
              <a:ext cx="100584" cy="10058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591091" y="6907927"/>
              <a:ext cx="100584" cy="100584"/>
            </a:xfrm>
            <a:prstGeom prst="rect">
              <a:avLst/>
            </a:prstGeom>
            <a:solidFill>
              <a:srgbClr val="CCCCCC"/>
            </a:solidFill>
            <a:ln w="3175">
              <a:solidFill>
                <a:srgbClr val="A7A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64" name="Group 63"/>
          <p:cNvGrpSpPr/>
          <p:nvPr userDrawn="1"/>
        </p:nvGrpSpPr>
        <p:grpSpPr>
          <a:xfrm>
            <a:off x="4110314" y="6905748"/>
            <a:ext cx="549777" cy="100584"/>
            <a:chOff x="2057435" y="7026985"/>
            <a:chExt cx="549777" cy="100584"/>
          </a:xfrm>
        </p:grpSpPr>
        <p:sp>
          <p:nvSpPr>
            <p:cNvPr id="65" name="Rectangle 64"/>
            <p:cNvSpPr/>
            <p:nvPr/>
          </p:nvSpPr>
          <p:spPr>
            <a:xfrm>
              <a:off x="2057435" y="7026985"/>
              <a:ext cx="100584" cy="100584"/>
            </a:xfrm>
            <a:prstGeom prst="rect">
              <a:avLst/>
            </a:prstGeom>
            <a:solidFill>
              <a:srgbClr val="47372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82031" y="7026985"/>
              <a:ext cx="100584" cy="100584"/>
            </a:xfrm>
            <a:prstGeom prst="rect">
              <a:avLst/>
            </a:prstGeom>
            <a:solidFill>
              <a:srgbClr val="A393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169733" y="7026985"/>
              <a:ext cx="100584" cy="100584"/>
            </a:xfrm>
            <a:prstGeom prst="rect">
              <a:avLst/>
            </a:prstGeom>
            <a:solidFill>
              <a:srgbClr val="7A68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394329" y="7026985"/>
              <a:ext cx="100584" cy="100584"/>
            </a:xfrm>
            <a:prstGeom prst="rect">
              <a:avLst/>
            </a:prstGeom>
            <a:solidFill>
              <a:srgbClr val="B7A9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06628" y="7026985"/>
              <a:ext cx="100584" cy="100584"/>
            </a:xfrm>
            <a:prstGeom prst="rect">
              <a:avLst/>
            </a:prstGeom>
            <a:solidFill>
              <a:srgbClr val="CEC2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70" name="Group 69"/>
          <p:cNvGrpSpPr/>
          <p:nvPr userDrawn="1"/>
        </p:nvGrpSpPr>
        <p:grpSpPr>
          <a:xfrm>
            <a:off x="12229770" y="6237765"/>
            <a:ext cx="739028" cy="978343"/>
            <a:chOff x="9173426" y="6237765"/>
            <a:chExt cx="739028" cy="978343"/>
          </a:xfrm>
        </p:grpSpPr>
        <p:sp>
          <p:nvSpPr>
            <p:cNvPr id="71" name="Rectangle 70"/>
            <p:cNvSpPr/>
            <p:nvPr userDrawn="1"/>
          </p:nvSpPr>
          <p:spPr>
            <a:xfrm>
              <a:off x="9173426" y="6237765"/>
              <a:ext cx="739028" cy="978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2" name="Group 71"/>
            <p:cNvGrpSpPr/>
            <p:nvPr userDrawn="1"/>
          </p:nvGrpSpPr>
          <p:grpSpPr>
            <a:xfrm>
              <a:off x="9218311" y="6565676"/>
              <a:ext cx="609784" cy="615127"/>
              <a:chOff x="9218311" y="6565676"/>
              <a:chExt cx="609784" cy="61512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218311" y="6565676"/>
                <a:ext cx="100584" cy="1005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949323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376091" y="6565676"/>
                <a:ext cx="100584" cy="100584"/>
              </a:xfrm>
              <a:prstGeom prst="rect">
                <a:avLst/>
              </a:prstGeom>
              <a:solidFill>
                <a:srgbClr val="2B3B0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61037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727511" y="6565676"/>
                <a:ext cx="100584" cy="100584"/>
              </a:xfrm>
              <a:prstGeom prst="rect">
                <a:avLst/>
              </a:prstGeom>
              <a:solidFill>
                <a:srgbClr val="C5D58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9" name="Rectangle 78"/>
              <p:cNvSpPr/>
              <p:nvPr userDrawn="1"/>
            </p:nvSpPr>
            <p:spPr>
              <a:xfrm>
                <a:off x="9218311" y="6694312"/>
                <a:ext cx="100584" cy="10058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0" name="Rectangle 79"/>
              <p:cNvSpPr/>
              <p:nvPr userDrawn="1"/>
            </p:nvSpPr>
            <p:spPr>
              <a:xfrm>
                <a:off x="9493231" y="6694312"/>
                <a:ext cx="100584" cy="100584"/>
              </a:xfrm>
              <a:prstGeom prst="rect">
                <a:avLst/>
              </a:prstGeom>
              <a:solidFill>
                <a:srgbClr val="D0588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1" name="Rectangle 80"/>
              <p:cNvSpPr/>
              <p:nvPr userDrawn="1"/>
            </p:nvSpPr>
            <p:spPr>
              <a:xfrm>
                <a:off x="9376091" y="6694312"/>
                <a:ext cx="100584" cy="100584"/>
              </a:xfrm>
              <a:prstGeom prst="rect">
                <a:avLst/>
              </a:prstGeom>
              <a:solidFill>
                <a:srgbClr val="6902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2" name="Rectangle 81"/>
              <p:cNvSpPr/>
              <p:nvPr userDrawn="1"/>
            </p:nvSpPr>
            <p:spPr>
              <a:xfrm>
                <a:off x="9610371" y="6694312"/>
                <a:ext cx="100584" cy="100584"/>
              </a:xfrm>
              <a:prstGeom prst="rect">
                <a:avLst/>
              </a:prstGeom>
              <a:solidFill>
                <a:srgbClr val="DD8BA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3" name="Rectangle 82"/>
              <p:cNvSpPr/>
              <p:nvPr userDrawn="1"/>
            </p:nvSpPr>
            <p:spPr>
              <a:xfrm>
                <a:off x="9727511" y="6694312"/>
                <a:ext cx="100584" cy="100584"/>
              </a:xfrm>
              <a:prstGeom prst="rect">
                <a:avLst/>
              </a:prstGeom>
              <a:solidFill>
                <a:srgbClr val="ECC0C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4" name="Rectangle 83"/>
              <p:cNvSpPr/>
              <p:nvPr userDrawn="1"/>
            </p:nvSpPr>
            <p:spPr>
              <a:xfrm>
                <a:off x="9218311" y="6822948"/>
                <a:ext cx="100584" cy="10058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5" name="Rectangle 84"/>
              <p:cNvSpPr/>
              <p:nvPr userDrawn="1"/>
            </p:nvSpPr>
            <p:spPr>
              <a:xfrm>
                <a:off x="9493231" y="6822948"/>
                <a:ext cx="100584" cy="100584"/>
              </a:xfrm>
              <a:prstGeom prst="rect">
                <a:avLst/>
              </a:prstGeom>
              <a:solidFill>
                <a:srgbClr val="BD4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6" name="Rectangle 85"/>
              <p:cNvSpPr/>
              <p:nvPr userDrawn="1"/>
            </p:nvSpPr>
            <p:spPr>
              <a:xfrm>
                <a:off x="9376091" y="6822948"/>
                <a:ext cx="100584" cy="100584"/>
              </a:xfrm>
              <a:prstGeom prst="rect">
                <a:avLst/>
              </a:prstGeom>
              <a:solidFill>
                <a:srgbClr val="7122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7" name="Rectangle 86"/>
              <p:cNvSpPr/>
              <p:nvPr userDrawn="1"/>
            </p:nvSpPr>
            <p:spPr>
              <a:xfrm>
                <a:off x="9610371" y="6822948"/>
                <a:ext cx="100584" cy="100584"/>
              </a:xfrm>
              <a:prstGeom prst="rect">
                <a:avLst/>
              </a:prstGeom>
              <a:solidFill>
                <a:srgbClr val="F695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8" name="Rectangle 87"/>
              <p:cNvSpPr/>
              <p:nvPr userDrawn="1"/>
            </p:nvSpPr>
            <p:spPr>
              <a:xfrm>
                <a:off x="9727511" y="6822948"/>
                <a:ext cx="100584" cy="100584"/>
              </a:xfrm>
              <a:prstGeom prst="rect">
                <a:avLst/>
              </a:prstGeom>
              <a:solidFill>
                <a:srgbClr val="FABD9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9" name="Rectangle 88"/>
              <p:cNvSpPr/>
              <p:nvPr userDrawn="1"/>
            </p:nvSpPr>
            <p:spPr>
              <a:xfrm>
                <a:off x="9218311" y="6951584"/>
                <a:ext cx="100584" cy="10058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0" name="Rectangle 89"/>
              <p:cNvSpPr/>
              <p:nvPr userDrawn="1"/>
            </p:nvSpPr>
            <p:spPr>
              <a:xfrm>
                <a:off x="949323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1" name="Rectangle 90"/>
              <p:cNvSpPr/>
              <p:nvPr userDrawn="1"/>
            </p:nvSpPr>
            <p:spPr>
              <a:xfrm>
                <a:off x="9376091" y="6951584"/>
                <a:ext cx="100584" cy="100584"/>
              </a:xfrm>
              <a:prstGeom prst="rect">
                <a:avLst/>
              </a:prstGeom>
              <a:solidFill>
                <a:srgbClr val="002B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2" name="Rectangle 91"/>
              <p:cNvSpPr/>
              <p:nvPr userDrawn="1"/>
            </p:nvSpPr>
            <p:spPr>
              <a:xfrm>
                <a:off x="961037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3" name="Rectangle 92"/>
              <p:cNvSpPr/>
              <p:nvPr userDrawn="1"/>
            </p:nvSpPr>
            <p:spPr>
              <a:xfrm>
                <a:off x="9727511" y="6951584"/>
                <a:ext cx="100584" cy="100584"/>
              </a:xfrm>
              <a:prstGeom prst="rect">
                <a:avLst/>
              </a:prstGeom>
              <a:solidFill>
                <a:srgbClr val="A0C3D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4" name="Rectangle 93"/>
              <p:cNvSpPr/>
              <p:nvPr userDrawn="1"/>
            </p:nvSpPr>
            <p:spPr>
              <a:xfrm>
                <a:off x="9218311" y="7080219"/>
                <a:ext cx="100584" cy="10058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 userDrawn="1"/>
            </p:nvSpPr>
            <p:spPr>
              <a:xfrm>
                <a:off x="9493231" y="7080219"/>
                <a:ext cx="100584" cy="100584"/>
              </a:xfrm>
              <a:prstGeom prst="rect">
                <a:avLst/>
              </a:prstGeom>
              <a:solidFill>
                <a:srgbClr val="534F9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6" name="Rectangle 95"/>
              <p:cNvSpPr/>
              <p:nvPr userDrawn="1"/>
            </p:nvSpPr>
            <p:spPr>
              <a:xfrm>
                <a:off x="9376091" y="7080219"/>
                <a:ext cx="100584" cy="100584"/>
              </a:xfrm>
              <a:prstGeom prst="rect">
                <a:avLst/>
              </a:prstGeom>
              <a:solidFill>
                <a:srgbClr val="3722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7" name="Rectangle 96"/>
              <p:cNvSpPr/>
              <p:nvPr userDrawn="1"/>
            </p:nvSpPr>
            <p:spPr>
              <a:xfrm>
                <a:off x="9610371" y="7080219"/>
                <a:ext cx="100584" cy="100584"/>
              </a:xfrm>
              <a:prstGeom prst="rect">
                <a:avLst/>
              </a:prstGeom>
              <a:solidFill>
                <a:srgbClr val="908D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8" name="Rectangle 97"/>
              <p:cNvSpPr/>
              <p:nvPr userDrawn="1"/>
            </p:nvSpPr>
            <p:spPr>
              <a:xfrm>
                <a:off x="9727511" y="7080219"/>
                <a:ext cx="100584" cy="100584"/>
              </a:xfrm>
              <a:prstGeom prst="rect">
                <a:avLst/>
              </a:prstGeom>
              <a:solidFill>
                <a:srgbClr val="BBB9D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</p:grpSp>
        <p:sp>
          <p:nvSpPr>
            <p:cNvPr id="73" name="TextBox 72"/>
            <p:cNvSpPr txBox="1"/>
            <p:nvPr userDrawn="1"/>
          </p:nvSpPr>
          <p:spPr>
            <a:xfrm>
              <a:off x="9203119" y="6283237"/>
              <a:ext cx="677372" cy="142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800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Platts</a:t>
              </a:r>
              <a:r>
                <a:rPr lang="en-US" sz="8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 Commodity Colors: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285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6"/>
            <a:ext cx="9490635" cy="2115484"/>
          </a:xfrm>
        </p:spPr>
        <p:txBody>
          <a:bodyPr tIns="0" anchor="t"/>
          <a:lstStyle>
            <a:lvl1pPr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11480" y="2411508"/>
            <a:ext cx="11379200" cy="339090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divider slides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Divider + Image</a:t>
            </a:r>
            <a:endParaRPr lang="en-US" sz="1000" b="1" baseline="0" dirty="0">
              <a:solidFill>
                <a:schemeClr val="tx1"/>
              </a:solidFill>
            </a:endParaRPr>
          </a:p>
          <a:p>
            <a:pPr algn="l"/>
            <a:r>
              <a:rPr lang="en-US" sz="1000" baseline="0" dirty="0">
                <a:solidFill>
                  <a:schemeClr val="tx1"/>
                </a:solidFill>
              </a:rPr>
              <a:t>Click image icon to insert rectangular image. </a:t>
            </a:r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8" name="Rectangle 7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0037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 Image Small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6"/>
            <a:ext cx="9490635" cy="2115484"/>
          </a:xfrm>
        </p:spPr>
        <p:txBody>
          <a:bodyPr tIns="0" anchor="t"/>
          <a:lstStyle>
            <a:lvl1pPr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11480" y="2411508"/>
            <a:ext cx="11379200" cy="339090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divider slides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bg1"/>
                </a:solidFill>
              </a:rPr>
              <a:t>Divider + Image</a:t>
            </a:r>
            <a:endParaRPr lang="en-US" sz="1000" b="1" baseline="0" dirty="0">
              <a:solidFill>
                <a:schemeClr val="bg1"/>
              </a:solidFill>
            </a:endParaRPr>
          </a:p>
          <a:p>
            <a:pPr algn="l"/>
            <a:r>
              <a:rPr lang="en-US" sz="1000" baseline="0" dirty="0">
                <a:solidFill>
                  <a:schemeClr val="bg1"/>
                </a:solidFill>
              </a:rPr>
              <a:t>Click image icon to insert rectangular image. 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13251" y="6889455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2287024" y="5975774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5000"/>
                  </a:scheme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786823" y="5987532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800" dirty="0">
                <a:solidFill>
                  <a:schemeClr val="tx1">
                    <a:lumMod val="65000"/>
                  </a:scheme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-395621" y="6090880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2192000" y="6091822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bg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bg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bg1"/>
                  </a:solidFill>
                </a:rPr>
              </a:br>
              <a:r>
                <a:rPr lang="en-US" sz="1000" b="0" baseline="0" dirty="0">
                  <a:solidFill>
                    <a:schemeClr val="bg1"/>
                  </a:solidFill>
                </a:rPr>
                <a:t>It’s available in the custom color palette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. </a:t>
              </a: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17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75" y="6081748"/>
            <a:ext cx="1255954" cy="71323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err="1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0" y="6874278"/>
            <a:ext cx="12192000" cy="3428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 rot="5400000" flipH="1" flipV="1">
            <a:off x="5947642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rot="5400000" flipH="1" flipV="1">
            <a:off x="11637249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6311590" y="6892980"/>
            <a:ext cx="5880409" cy="286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l"/>
            <a:r>
              <a:rPr lang="en-US" sz="1000" b="1" baseline="0" dirty="0">
                <a:solidFill>
                  <a:schemeClr val="bg1"/>
                </a:solidFill>
              </a:rPr>
              <a:t>Footer :  </a:t>
            </a:r>
            <a:r>
              <a:rPr lang="en-US" sz="1000" baseline="0" dirty="0">
                <a:solidFill>
                  <a:schemeClr val="bg1"/>
                </a:solidFill>
                <a:sym typeface="Wingdings 3" panose="05040102010807070707" pitchFamily="18" charset="2"/>
              </a:rPr>
              <a:t>Never change the footer text on individual slides. Change, t</a:t>
            </a:r>
            <a:r>
              <a:rPr lang="en-US" sz="1000" baseline="0" dirty="0">
                <a:solidFill>
                  <a:schemeClr val="bg1"/>
                </a:solidFill>
              </a:rPr>
              <a:t>urn on or off footer by using </a:t>
            </a:r>
            <a:br>
              <a:rPr lang="en-US" sz="1000" baseline="0" dirty="0">
                <a:solidFill>
                  <a:schemeClr val="bg1"/>
                </a:solidFill>
              </a:rPr>
            </a:br>
            <a:r>
              <a:rPr lang="en-US" sz="1000" baseline="0" dirty="0">
                <a:solidFill>
                  <a:schemeClr val="bg1"/>
                </a:solidFill>
              </a:rPr>
              <a:t>Insert </a:t>
            </a:r>
            <a:r>
              <a:rPr lang="en-US" sz="1000" baseline="0" dirty="0">
                <a:solidFill>
                  <a:schemeClr val="bg1"/>
                </a:solidFill>
                <a:sym typeface="Wingdings 3" panose="05040102010807070707" pitchFamily="18" charset="2"/>
              </a:rPr>
              <a:t> Header &amp; Footer Enter / change text  Click Apply All. </a:t>
            </a:r>
            <a:endParaRPr lang="en-US" sz="1000" baseline="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5813" y="6883559"/>
            <a:ext cx="903163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 Narrow" panose="020B0606020202030204" pitchFamily="34" charset="0"/>
              </a:rPr>
              <a:t>Data color order</a:t>
            </a:r>
            <a:r>
              <a:rPr lang="en-US" sz="800" baseline="0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  <a:endParaRPr lang="en-US" sz="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2804797" y="7042641"/>
            <a:ext cx="1320629" cy="136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 Narrow" panose="020B0606020202030204" pitchFamily="34" charset="0"/>
              </a:rPr>
              <a:t>Used with accent colors: 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731575" y="6907927"/>
            <a:ext cx="1601607" cy="100584"/>
            <a:chOff x="914339" y="6913770"/>
            <a:chExt cx="1558450" cy="100584"/>
          </a:xfrm>
        </p:grpSpPr>
        <p:sp>
          <p:nvSpPr>
            <p:cNvPr id="35" name="Rectangle 34"/>
            <p:cNvSpPr/>
            <p:nvPr/>
          </p:nvSpPr>
          <p:spPr>
            <a:xfrm>
              <a:off x="914339" y="6913770"/>
              <a:ext cx="100584" cy="100584"/>
            </a:xfrm>
            <a:prstGeom prst="rect">
              <a:avLst/>
            </a:prstGeom>
            <a:solidFill>
              <a:srgbClr val="4F99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38627" y="6913770"/>
              <a:ext cx="100584" cy="100584"/>
            </a:xfrm>
            <a:prstGeom prst="rect">
              <a:avLst/>
            </a:prstGeom>
            <a:solidFill>
              <a:srgbClr val="FCB3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26483" y="6913770"/>
              <a:ext cx="100584" cy="100584"/>
            </a:xfrm>
            <a:prstGeom prst="rect">
              <a:avLst/>
            </a:prstGeom>
            <a:solidFill>
              <a:srgbClr val="002B5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50771" y="6913770"/>
              <a:ext cx="100584" cy="100584"/>
            </a:xfrm>
            <a:prstGeom prst="rect">
              <a:avLst/>
            </a:prstGeom>
            <a:solidFill>
              <a:srgbClr val="5028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362915" y="6913770"/>
              <a:ext cx="100584" cy="100584"/>
            </a:xfrm>
            <a:prstGeom prst="rect">
              <a:avLst/>
            </a:prstGeom>
            <a:solidFill>
              <a:srgbClr val="DE8BA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75059" y="6913770"/>
              <a:ext cx="100584" cy="100584"/>
            </a:xfrm>
            <a:prstGeom prst="rect">
              <a:avLst/>
            </a:prstGeom>
            <a:solidFill>
              <a:srgbClr val="6A03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87203" y="6913770"/>
              <a:ext cx="100584" cy="100584"/>
            </a:xfrm>
            <a:prstGeom prst="rect">
              <a:avLst/>
            </a:prstGeom>
            <a:solidFill>
              <a:srgbClr val="00B3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99347" y="6913770"/>
              <a:ext cx="100584" cy="100584"/>
            </a:xfrm>
            <a:prstGeom prst="rect">
              <a:avLst/>
            </a:prstGeom>
            <a:solidFill>
              <a:srgbClr val="004D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7123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811491" y="6913770"/>
              <a:ext cx="100584" cy="100584"/>
            </a:xfrm>
            <a:prstGeom prst="rect">
              <a:avLst/>
            </a:prstGeom>
            <a:solidFill>
              <a:srgbClr val="F79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923635" y="6913770"/>
              <a:ext cx="100584" cy="100584"/>
            </a:xfrm>
            <a:prstGeom prst="rect">
              <a:avLst/>
            </a:prstGeom>
            <a:solidFill>
              <a:srgbClr val="712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6A035C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035779" y="6913770"/>
              <a:ext cx="100584" cy="100584"/>
            </a:xfrm>
            <a:prstGeom prst="rect">
              <a:avLst/>
            </a:prstGeom>
            <a:solidFill>
              <a:srgbClr val="908E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147923" y="6913770"/>
              <a:ext cx="100584" cy="100584"/>
            </a:xfrm>
            <a:prstGeom prst="rect">
              <a:avLst/>
            </a:prstGeom>
            <a:solidFill>
              <a:srgbClr val="37237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7123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60067" y="6913770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372205" y="6913770"/>
              <a:ext cx="100584" cy="100584"/>
            </a:xfrm>
            <a:prstGeom prst="rect">
              <a:avLst/>
            </a:prstGeom>
            <a:solidFill>
              <a:srgbClr val="2C3B0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6A035C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sp>
        <p:nvSpPr>
          <p:cNvPr id="49" name="TextBox 48"/>
          <p:cNvSpPr txBox="1"/>
          <p:nvPr userDrawn="1"/>
        </p:nvSpPr>
        <p:spPr>
          <a:xfrm>
            <a:off x="2535078" y="6883559"/>
            <a:ext cx="90790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 Narrow" panose="020B0606020202030204" pitchFamily="34" charset="0"/>
              </a:rPr>
              <a:t>Complimentary colors:</a:t>
            </a: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551546" y="7022893"/>
            <a:ext cx="218964" cy="91440"/>
            <a:chOff x="2279174" y="7027888"/>
            <a:chExt cx="164223" cy="91440"/>
          </a:xfrm>
        </p:grpSpPr>
        <p:cxnSp>
          <p:nvCxnSpPr>
            <p:cNvPr id="51" name="Straight Arrow Connector 50"/>
            <p:cNvCxnSpPr>
              <a:cxnSpLocks/>
            </p:cNvCxnSpPr>
            <p:nvPr userDrawn="1"/>
          </p:nvCxnSpPr>
          <p:spPr>
            <a:xfrm>
              <a:off x="2279174" y="7114593"/>
              <a:ext cx="164223" cy="0"/>
            </a:xfrm>
            <a:prstGeom prst="straightConnector1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 userDrawn="1"/>
          </p:nvCxnSpPr>
          <p:spPr>
            <a:xfrm flipV="1">
              <a:off x="2281672" y="7027888"/>
              <a:ext cx="0" cy="9144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 userDrawn="1"/>
        </p:nvGrpSpPr>
        <p:grpSpPr>
          <a:xfrm>
            <a:off x="3760820" y="7063094"/>
            <a:ext cx="778165" cy="100584"/>
            <a:chOff x="1566748" y="7022234"/>
            <a:chExt cx="778165" cy="100584"/>
          </a:xfrm>
        </p:grpSpPr>
        <p:sp>
          <p:nvSpPr>
            <p:cNvPr id="54" name="Rectangle 53"/>
            <p:cNvSpPr/>
            <p:nvPr userDrawn="1"/>
          </p:nvSpPr>
          <p:spPr>
            <a:xfrm>
              <a:off x="1566748" y="7022234"/>
              <a:ext cx="100584" cy="100584"/>
            </a:xfrm>
            <a:prstGeom prst="rect">
              <a:avLst/>
            </a:prstGeom>
            <a:solidFill>
              <a:srgbClr val="007EA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55" name="Rectangle 54"/>
            <p:cNvSpPr/>
            <p:nvPr userDrawn="1"/>
          </p:nvSpPr>
          <p:spPr>
            <a:xfrm>
              <a:off x="1793022" y="7022234"/>
              <a:ext cx="100584" cy="100584"/>
            </a:xfrm>
            <a:prstGeom prst="rect">
              <a:avLst/>
            </a:prstGeom>
            <a:solidFill>
              <a:srgbClr val="C4006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1679885" y="7022234"/>
              <a:ext cx="100584" cy="100584"/>
            </a:xfrm>
            <a:prstGeom prst="rect">
              <a:avLst/>
            </a:prstGeom>
            <a:solidFill>
              <a:srgbClr val="FFAC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1906159" y="7022234"/>
              <a:ext cx="100584" cy="100584"/>
            </a:xfrm>
            <a:prstGeom prst="rect">
              <a:avLst/>
            </a:prstGeom>
            <a:solidFill>
              <a:srgbClr val="08C3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2019296" y="7022234"/>
              <a:ext cx="100584" cy="100584"/>
            </a:xfrm>
            <a:prstGeom prst="rect">
              <a:avLst/>
            </a:prstGeom>
            <a:solidFill>
              <a:srgbClr val="F36C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2132432" y="7022234"/>
              <a:ext cx="100584" cy="100584"/>
            </a:xfrm>
            <a:prstGeom prst="rect">
              <a:avLst/>
            </a:prstGeom>
            <a:solidFill>
              <a:srgbClr val="6A6A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2244329" y="7022234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61" name="Group 60"/>
          <p:cNvGrpSpPr/>
          <p:nvPr userDrawn="1"/>
        </p:nvGrpSpPr>
        <p:grpSpPr>
          <a:xfrm>
            <a:off x="3475603" y="6905748"/>
            <a:ext cx="549776" cy="100584"/>
            <a:chOff x="3141899" y="6907927"/>
            <a:chExt cx="549776" cy="100584"/>
          </a:xfrm>
        </p:grpSpPr>
        <p:sp>
          <p:nvSpPr>
            <p:cNvPr id="62" name="Rectangle 61"/>
            <p:cNvSpPr/>
            <p:nvPr/>
          </p:nvSpPr>
          <p:spPr>
            <a:xfrm>
              <a:off x="3141899" y="6907927"/>
              <a:ext cx="100584" cy="100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366495" y="6907927"/>
              <a:ext cx="100584" cy="100584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254197" y="6907927"/>
              <a:ext cx="100584" cy="10058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478793" y="6907927"/>
              <a:ext cx="100584" cy="10058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591091" y="6907927"/>
              <a:ext cx="100584" cy="100584"/>
            </a:xfrm>
            <a:prstGeom prst="rect">
              <a:avLst/>
            </a:prstGeom>
            <a:solidFill>
              <a:srgbClr val="CCCCCC"/>
            </a:solidFill>
            <a:ln w="3175">
              <a:solidFill>
                <a:srgbClr val="A7A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4110314" y="6905748"/>
            <a:ext cx="549777" cy="100584"/>
            <a:chOff x="2057435" y="7026985"/>
            <a:chExt cx="549777" cy="100584"/>
          </a:xfrm>
        </p:grpSpPr>
        <p:sp>
          <p:nvSpPr>
            <p:cNvPr id="68" name="Rectangle 67"/>
            <p:cNvSpPr/>
            <p:nvPr/>
          </p:nvSpPr>
          <p:spPr>
            <a:xfrm>
              <a:off x="2057435" y="7026985"/>
              <a:ext cx="100584" cy="100584"/>
            </a:xfrm>
            <a:prstGeom prst="rect">
              <a:avLst/>
            </a:prstGeom>
            <a:solidFill>
              <a:srgbClr val="47372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282031" y="7026985"/>
              <a:ext cx="100584" cy="100584"/>
            </a:xfrm>
            <a:prstGeom prst="rect">
              <a:avLst/>
            </a:prstGeom>
            <a:solidFill>
              <a:srgbClr val="A393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169733" y="7026985"/>
              <a:ext cx="100584" cy="100584"/>
            </a:xfrm>
            <a:prstGeom prst="rect">
              <a:avLst/>
            </a:prstGeom>
            <a:solidFill>
              <a:srgbClr val="7A68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394329" y="7026985"/>
              <a:ext cx="100584" cy="100584"/>
            </a:xfrm>
            <a:prstGeom prst="rect">
              <a:avLst/>
            </a:prstGeom>
            <a:solidFill>
              <a:srgbClr val="B7A9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506628" y="7026985"/>
              <a:ext cx="100584" cy="100584"/>
            </a:xfrm>
            <a:prstGeom prst="rect">
              <a:avLst/>
            </a:prstGeom>
            <a:solidFill>
              <a:srgbClr val="CEC2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73" name="Group 72"/>
          <p:cNvGrpSpPr/>
          <p:nvPr userDrawn="1"/>
        </p:nvGrpSpPr>
        <p:grpSpPr>
          <a:xfrm>
            <a:off x="12229770" y="6237765"/>
            <a:ext cx="739028" cy="978343"/>
            <a:chOff x="9173426" y="6237765"/>
            <a:chExt cx="739028" cy="978343"/>
          </a:xfrm>
        </p:grpSpPr>
        <p:sp>
          <p:nvSpPr>
            <p:cNvPr id="74" name="Rectangle 73"/>
            <p:cNvSpPr/>
            <p:nvPr userDrawn="1"/>
          </p:nvSpPr>
          <p:spPr>
            <a:xfrm>
              <a:off x="9173426" y="6237765"/>
              <a:ext cx="739028" cy="978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5" name="Group 74"/>
            <p:cNvGrpSpPr/>
            <p:nvPr userDrawn="1"/>
          </p:nvGrpSpPr>
          <p:grpSpPr>
            <a:xfrm>
              <a:off x="9218311" y="6565676"/>
              <a:ext cx="609784" cy="615127"/>
              <a:chOff x="9218311" y="6565676"/>
              <a:chExt cx="609784" cy="615127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218311" y="6565676"/>
                <a:ext cx="100584" cy="1005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49323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9376091" y="6565676"/>
                <a:ext cx="100584" cy="100584"/>
              </a:xfrm>
              <a:prstGeom prst="rect">
                <a:avLst/>
              </a:prstGeom>
              <a:solidFill>
                <a:srgbClr val="2B3B0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961037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9727511" y="6565676"/>
                <a:ext cx="100584" cy="100584"/>
              </a:xfrm>
              <a:prstGeom prst="rect">
                <a:avLst/>
              </a:prstGeom>
              <a:solidFill>
                <a:srgbClr val="C5D58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2" name="Rectangle 81"/>
              <p:cNvSpPr/>
              <p:nvPr userDrawn="1"/>
            </p:nvSpPr>
            <p:spPr>
              <a:xfrm>
                <a:off x="9218311" y="6694312"/>
                <a:ext cx="100584" cy="10058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3" name="Rectangle 82"/>
              <p:cNvSpPr/>
              <p:nvPr userDrawn="1"/>
            </p:nvSpPr>
            <p:spPr>
              <a:xfrm>
                <a:off x="9493231" y="6694312"/>
                <a:ext cx="100584" cy="100584"/>
              </a:xfrm>
              <a:prstGeom prst="rect">
                <a:avLst/>
              </a:prstGeom>
              <a:solidFill>
                <a:srgbClr val="D0588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4" name="Rectangle 83"/>
              <p:cNvSpPr/>
              <p:nvPr userDrawn="1"/>
            </p:nvSpPr>
            <p:spPr>
              <a:xfrm>
                <a:off x="9376091" y="6694312"/>
                <a:ext cx="100584" cy="100584"/>
              </a:xfrm>
              <a:prstGeom prst="rect">
                <a:avLst/>
              </a:prstGeom>
              <a:solidFill>
                <a:srgbClr val="6902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5" name="Rectangle 84"/>
              <p:cNvSpPr/>
              <p:nvPr userDrawn="1"/>
            </p:nvSpPr>
            <p:spPr>
              <a:xfrm>
                <a:off x="9610371" y="6694312"/>
                <a:ext cx="100584" cy="100584"/>
              </a:xfrm>
              <a:prstGeom prst="rect">
                <a:avLst/>
              </a:prstGeom>
              <a:solidFill>
                <a:srgbClr val="DD8BA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6" name="Rectangle 85"/>
              <p:cNvSpPr/>
              <p:nvPr userDrawn="1"/>
            </p:nvSpPr>
            <p:spPr>
              <a:xfrm>
                <a:off x="9727511" y="6694312"/>
                <a:ext cx="100584" cy="100584"/>
              </a:xfrm>
              <a:prstGeom prst="rect">
                <a:avLst/>
              </a:prstGeom>
              <a:solidFill>
                <a:srgbClr val="ECC0C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7" name="Rectangle 86"/>
              <p:cNvSpPr/>
              <p:nvPr userDrawn="1"/>
            </p:nvSpPr>
            <p:spPr>
              <a:xfrm>
                <a:off x="9218311" y="6822948"/>
                <a:ext cx="100584" cy="10058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8" name="Rectangle 87"/>
              <p:cNvSpPr/>
              <p:nvPr userDrawn="1"/>
            </p:nvSpPr>
            <p:spPr>
              <a:xfrm>
                <a:off x="9493231" y="6822948"/>
                <a:ext cx="100584" cy="100584"/>
              </a:xfrm>
              <a:prstGeom prst="rect">
                <a:avLst/>
              </a:prstGeom>
              <a:solidFill>
                <a:srgbClr val="BD4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9" name="Rectangle 88"/>
              <p:cNvSpPr/>
              <p:nvPr userDrawn="1"/>
            </p:nvSpPr>
            <p:spPr>
              <a:xfrm>
                <a:off x="9376091" y="6822948"/>
                <a:ext cx="100584" cy="100584"/>
              </a:xfrm>
              <a:prstGeom prst="rect">
                <a:avLst/>
              </a:prstGeom>
              <a:solidFill>
                <a:srgbClr val="7122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0" name="Rectangle 89"/>
              <p:cNvSpPr/>
              <p:nvPr userDrawn="1"/>
            </p:nvSpPr>
            <p:spPr>
              <a:xfrm>
                <a:off x="9610371" y="6822948"/>
                <a:ext cx="100584" cy="100584"/>
              </a:xfrm>
              <a:prstGeom prst="rect">
                <a:avLst/>
              </a:prstGeom>
              <a:solidFill>
                <a:srgbClr val="F695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1" name="Rectangle 90"/>
              <p:cNvSpPr/>
              <p:nvPr userDrawn="1"/>
            </p:nvSpPr>
            <p:spPr>
              <a:xfrm>
                <a:off x="9727511" y="6822948"/>
                <a:ext cx="100584" cy="100584"/>
              </a:xfrm>
              <a:prstGeom prst="rect">
                <a:avLst/>
              </a:prstGeom>
              <a:solidFill>
                <a:srgbClr val="FABD9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2" name="Rectangle 91"/>
              <p:cNvSpPr/>
              <p:nvPr userDrawn="1"/>
            </p:nvSpPr>
            <p:spPr>
              <a:xfrm>
                <a:off x="9218311" y="6951584"/>
                <a:ext cx="100584" cy="10058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3" name="Rectangle 92"/>
              <p:cNvSpPr/>
              <p:nvPr userDrawn="1"/>
            </p:nvSpPr>
            <p:spPr>
              <a:xfrm>
                <a:off x="949323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4" name="Rectangle 93"/>
              <p:cNvSpPr/>
              <p:nvPr userDrawn="1"/>
            </p:nvSpPr>
            <p:spPr>
              <a:xfrm>
                <a:off x="9376091" y="6951584"/>
                <a:ext cx="100584" cy="100584"/>
              </a:xfrm>
              <a:prstGeom prst="rect">
                <a:avLst/>
              </a:prstGeom>
              <a:solidFill>
                <a:srgbClr val="002B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 userDrawn="1"/>
            </p:nvSpPr>
            <p:spPr>
              <a:xfrm>
                <a:off x="961037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6" name="Rectangle 95"/>
              <p:cNvSpPr/>
              <p:nvPr userDrawn="1"/>
            </p:nvSpPr>
            <p:spPr>
              <a:xfrm>
                <a:off x="9727511" y="6951584"/>
                <a:ext cx="100584" cy="100584"/>
              </a:xfrm>
              <a:prstGeom prst="rect">
                <a:avLst/>
              </a:prstGeom>
              <a:solidFill>
                <a:srgbClr val="A0C3D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7" name="Rectangle 96"/>
              <p:cNvSpPr/>
              <p:nvPr userDrawn="1"/>
            </p:nvSpPr>
            <p:spPr>
              <a:xfrm>
                <a:off x="9218311" y="7080219"/>
                <a:ext cx="100584" cy="10058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8" name="Rectangle 97"/>
              <p:cNvSpPr/>
              <p:nvPr userDrawn="1"/>
            </p:nvSpPr>
            <p:spPr>
              <a:xfrm>
                <a:off x="9493231" y="7080219"/>
                <a:ext cx="100584" cy="100584"/>
              </a:xfrm>
              <a:prstGeom prst="rect">
                <a:avLst/>
              </a:prstGeom>
              <a:solidFill>
                <a:srgbClr val="534F9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9" name="Rectangle 98"/>
              <p:cNvSpPr/>
              <p:nvPr userDrawn="1"/>
            </p:nvSpPr>
            <p:spPr>
              <a:xfrm>
                <a:off x="9376091" y="7080219"/>
                <a:ext cx="100584" cy="100584"/>
              </a:xfrm>
              <a:prstGeom prst="rect">
                <a:avLst/>
              </a:prstGeom>
              <a:solidFill>
                <a:srgbClr val="3722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0" name="Rectangle 99"/>
              <p:cNvSpPr/>
              <p:nvPr userDrawn="1"/>
            </p:nvSpPr>
            <p:spPr>
              <a:xfrm>
                <a:off x="9610371" y="7080219"/>
                <a:ext cx="100584" cy="100584"/>
              </a:xfrm>
              <a:prstGeom prst="rect">
                <a:avLst/>
              </a:prstGeom>
              <a:solidFill>
                <a:srgbClr val="908D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1" name="Rectangle 100"/>
              <p:cNvSpPr/>
              <p:nvPr userDrawn="1"/>
            </p:nvSpPr>
            <p:spPr>
              <a:xfrm>
                <a:off x="9727511" y="7080219"/>
                <a:ext cx="100584" cy="100584"/>
              </a:xfrm>
              <a:prstGeom prst="rect">
                <a:avLst/>
              </a:prstGeom>
              <a:solidFill>
                <a:srgbClr val="BBB9D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</p:grpSp>
        <p:sp>
          <p:nvSpPr>
            <p:cNvPr id="76" name="TextBox 75"/>
            <p:cNvSpPr txBox="1"/>
            <p:nvPr userDrawn="1"/>
          </p:nvSpPr>
          <p:spPr>
            <a:xfrm>
              <a:off x="9203119" y="6283237"/>
              <a:ext cx="677372" cy="142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800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Platts</a:t>
              </a:r>
              <a:r>
                <a:rPr lang="en-US" sz="8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 Commodity Colors: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90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1371600"/>
            <a:ext cx="11367253" cy="4300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Content – No subtitle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To get to the next bullet level, use “Increase List level” on the Home Tab. 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4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26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C_Cover white Sli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235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1715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20969"/>
            <a:ext cx="5689600" cy="73065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7" y="5512975"/>
            <a:ext cx="2214885" cy="12570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2"/>
          <a:stretch/>
        </p:blipFill>
        <p:spPr>
          <a:xfrm>
            <a:off x="402292" y="2413858"/>
            <a:ext cx="11382485" cy="25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143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" y="1371601"/>
            <a:ext cx="5491389" cy="43005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6" y="1371601"/>
            <a:ext cx="5491389" cy="43005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Content 2</a:t>
            </a:r>
            <a:r>
              <a:rPr lang="en-US" sz="1000" b="1" baseline="0" dirty="0">
                <a:solidFill>
                  <a:schemeClr val="tx1"/>
                </a:solidFill>
              </a:rPr>
              <a:t> columns</a:t>
            </a:r>
            <a:endParaRPr lang="en-US" sz="1000" b="1" dirty="0">
              <a:solidFill>
                <a:schemeClr val="tx1"/>
              </a:solidFill>
            </a:endParaRP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To get to the next bullet level, use “Increase List level” on the Home Tab. 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5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6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252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Takeaw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46787" y="181492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baseline="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1" y="181493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06399" y="255859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06401" y="330225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06398" y="404591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1046787" y="255858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046787" y="330224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046787" y="404590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046787" y="478956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08762" y="478957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1046787" y="553322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aseline="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408762" y="553323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sz="1800" b="0" baseline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edit date, place or introduction / summary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Agenda &amp; Takeaways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Replace # with number or letter in left placeholders and explanatory text in right placeholders. Max one row of text.  Remove placeholders not in use. 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12287025" y="3841031"/>
            <a:ext cx="1388611" cy="1588569"/>
            <a:chOff x="13673268" y="2618012"/>
            <a:chExt cx="3060457" cy="3501159"/>
          </a:xfrm>
        </p:grpSpPr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3268" y="4393853"/>
              <a:ext cx="3060457" cy="172531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3268" y="2618012"/>
              <a:ext cx="3060457" cy="1725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5948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/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4249619"/>
            <a:ext cx="5512296" cy="33216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14528" y="4506881"/>
            <a:ext cx="5512296" cy="64074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i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11480" y="5244905"/>
            <a:ext cx="5512296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1480" y="5545454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105961" y="4249619"/>
            <a:ext cx="5512296" cy="33216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05961" y="4506881"/>
            <a:ext cx="5512296" cy="64074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i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105961" y="5244905"/>
            <a:ext cx="5512296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105962" y="5545454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11480" y="5846003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105962" y="5846003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411480" y="1903422"/>
            <a:ext cx="2233084" cy="21875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add portrait photo or remove</a:t>
            </a:r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6093969" y="1901254"/>
            <a:ext cx="2233084" cy="21875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baseline="0"/>
            </a:lvl1pPr>
          </a:lstStyle>
          <a:p>
            <a:r>
              <a:rPr lang="en-US" dirty="0"/>
              <a:t>Click to add portrait photo or remove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Contact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Use for contact or author information. 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Remove placeholders not used. 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0609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8" y="219456"/>
            <a:ext cx="11371072" cy="86868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9033" y="1290638"/>
            <a:ext cx="4984377" cy="4381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1290638"/>
            <a:ext cx="6012329" cy="438150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2287025" y="-4042"/>
            <a:ext cx="1386247" cy="3624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Content Big Point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To get to the next bullet level, use “Increase List level” on the Home Tab. </a:t>
            </a:r>
          </a:p>
          <a:p>
            <a:pPr algn="l"/>
            <a:endParaRPr lang="sv-SE" sz="1000" b="0" baseline="0" dirty="0">
              <a:solidFill>
                <a:schemeClr val="tx1"/>
              </a:solidFill>
            </a:endParaRPr>
          </a:p>
          <a:p>
            <a:pPr algn="l"/>
            <a:endParaRPr lang="sv-SE" sz="1000" b="0" baseline="0" dirty="0">
              <a:solidFill>
                <a:schemeClr val="tx1"/>
              </a:solidFill>
            </a:endParaRPr>
          </a:p>
          <a:p>
            <a:pPr algn="l"/>
            <a:endParaRPr lang="sv-SE" sz="1000" b="0" baseline="0" dirty="0">
              <a:solidFill>
                <a:schemeClr val="tx1"/>
              </a:solidFill>
            </a:endParaRPr>
          </a:p>
          <a:p>
            <a:pPr algn="l"/>
            <a:r>
              <a:rPr lang="sv-SE" sz="1000" b="0" baseline="0" dirty="0">
                <a:solidFill>
                  <a:schemeClr val="tx1"/>
                </a:solidFill>
              </a:rPr>
              <a:t>U</a:t>
            </a:r>
            <a:r>
              <a:rPr lang="en-US" sz="1000" b="0" baseline="0" dirty="0">
                <a:solidFill>
                  <a:schemeClr val="tx1"/>
                </a:solidFill>
              </a:rPr>
              <a:t>se </a:t>
            </a:r>
            <a:r>
              <a:rPr lang="en-US" sz="1000" b="0" baseline="0" dirty="0">
                <a:solidFill>
                  <a:srgbClr val="D6002A"/>
                </a:solidFill>
              </a:rPr>
              <a:t>S&amp;P Global Red </a:t>
            </a:r>
            <a:r>
              <a:rPr lang="en-US" sz="1000" b="0" baseline="0" dirty="0">
                <a:solidFill>
                  <a:schemeClr val="tx1"/>
                </a:solidFill>
              </a:rPr>
              <a:t>to highlight key words in your point. 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It’s available in the custom color palette.</a:t>
            </a:r>
          </a:p>
        </p:txBody>
      </p:sp>
      <p:pic>
        <p:nvPicPr>
          <p:cNvPr id="13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7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2342987" y="3429000"/>
            <a:ext cx="126397" cy="126397"/>
          </a:xfrm>
          <a:prstGeom prst="rect">
            <a:avLst/>
          </a:prstGeom>
          <a:solidFill>
            <a:srgbClr val="D6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144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219456"/>
            <a:ext cx="9490635" cy="5180498"/>
          </a:xfrm>
        </p:spPr>
        <p:txBody>
          <a:bodyPr tIns="0" anchor="t">
            <a:normAutofit/>
          </a:bodyPr>
          <a:lstStyle>
            <a:lvl1pPr>
              <a:defRPr sz="5400" b="1"/>
            </a:lvl1pPr>
          </a:lstStyle>
          <a:p>
            <a:r>
              <a:rPr lang="en-US" dirty="0"/>
              <a:t>Add quote and highlight key word in S&amp;P Global 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1480" y="5399954"/>
            <a:ext cx="9490635" cy="691285"/>
          </a:xfrm>
        </p:spPr>
        <p:txBody>
          <a:bodyPr wrap="square" anchor="t">
            <a:normAutofit/>
          </a:bodyPr>
          <a:lstStyle>
            <a:lvl1pPr marL="0" indent="0">
              <a:spcBef>
                <a:spcPts val="0"/>
              </a:spcBef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source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287025" y="-4043"/>
            <a:ext cx="1386247" cy="21148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baseline="0" dirty="0">
                <a:solidFill>
                  <a:schemeClr val="tx1"/>
                </a:solidFill>
              </a:rPr>
              <a:t>Quote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>
                <a:solidFill>
                  <a:schemeClr val="tx1"/>
                </a:solidFill>
              </a:rPr>
              <a:t>Add quote and highlight key word in </a:t>
            </a:r>
            <a:r>
              <a:rPr lang="en-US" sz="1000" b="0" baseline="0" dirty="0">
                <a:solidFill>
                  <a:srgbClr val="D6002A"/>
                </a:solidFill>
              </a:rPr>
              <a:t>S&amp;P Global Red </a:t>
            </a:r>
            <a:r>
              <a:rPr lang="en-US" sz="1000" b="0" baseline="0" dirty="0">
                <a:solidFill>
                  <a:schemeClr val="tx1"/>
                </a:solidFill>
              </a:rPr>
              <a:t>if needed to make a 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baseline="0" dirty="0">
                <a:solidFill>
                  <a:schemeClr val="tx1"/>
                </a:solidFill>
              </a:rPr>
              <a:t>It’s available in the custom color palette.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2342987" y="1312106"/>
            <a:ext cx="126397" cy="126397"/>
          </a:xfrm>
          <a:prstGeom prst="rect">
            <a:avLst/>
          </a:prstGeom>
          <a:solidFill>
            <a:srgbClr val="D6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6977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Table + cha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103201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Add chart headline                         (max 2 rows)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547468" y="1103201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Add chart headline or remove       (max 2 rows)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11480" y="1884218"/>
            <a:ext cx="5246625" cy="3787921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text, chart, table or SmartArt and resize right as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6543404" y="1884218"/>
            <a:ext cx="5246625" cy="3787921"/>
          </a:xfr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text, chart, table or SmartArt or remove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Chart &amp; Tables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Add chart/table title above chart/table.  Remove second subtitle and placeholder if not needed.  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Chart title should stay the same size. 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2287024" y="3811043"/>
            <a:ext cx="1386247" cy="1595885"/>
            <a:chOff x="15158743" y="3372787"/>
            <a:chExt cx="3060457" cy="3523279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58743" y="3372787"/>
              <a:ext cx="3060457" cy="172531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58743" y="5164652"/>
              <a:ext cx="3060457" cy="173141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7085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Short copy &amp;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411480" y="2336800"/>
            <a:ext cx="11379200" cy="3335338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813931"/>
            <a:ext cx="11379200" cy="522870"/>
          </a:xfrm>
        </p:spPr>
        <p:txBody>
          <a:bodyPr/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chart introduction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287025" y="-4042"/>
            <a:ext cx="1386247" cy="2431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baseline="0" dirty="0">
                <a:solidFill>
                  <a:schemeClr val="tx1"/>
                </a:solidFill>
              </a:rPr>
              <a:t>Chart </a:t>
            </a:r>
            <a:r>
              <a:rPr lang="en-US" sz="1000" b="1" baseline="0" dirty="0" err="1">
                <a:solidFill>
                  <a:schemeClr val="tx1"/>
                </a:solidFill>
              </a:rPr>
              <a:t>wShort</a:t>
            </a:r>
            <a:r>
              <a:rPr lang="en-US" sz="1000" b="1" baseline="0" dirty="0">
                <a:solidFill>
                  <a:schemeClr val="tx1"/>
                </a:solidFill>
              </a:rPr>
              <a:t> Copy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Use for charts and add a chart introduction above the chart.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167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411480" y="1790701"/>
            <a:ext cx="11379200" cy="3881439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rectangular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C3DCF-E0A7-DA4A-BC2C-1EC3743A29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382283"/>
            <a:ext cx="11379200" cy="404789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image caption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Big Picture + Caption</a:t>
            </a:r>
            <a:endParaRPr lang="en-US" sz="1000" b="1" baseline="0" dirty="0">
              <a:solidFill>
                <a:schemeClr val="tx1"/>
              </a:solidFill>
            </a:endParaRPr>
          </a:p>
          <a:p>
            <a:pPr algn="l"/>
            <a:r>
              <a:rPr lang="en-US" sz="1000" baseline="0" dirty="0">
                <a:solidFill>
                  <a:schemeClr val="tx1"/>
                </a:solidFill>
              </a:rPr>
              <a:t>Click image icon to insert image to fill the image placeholder. Add image caption above the image. 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4487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 w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C3DCF-E0A7-DA4A-BC2C-1EC3743A29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411480" y="1085850"/>
            <a:ext cx="11362267" cy="914400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marL="173736" indent="0">
              <a:buNone/>
              <a:defRPr/>
            </a:lvl2pPr>
          </a:lstStyle>
          <a:p>
            <a:pPr lvl="0"/>
            <a:r>
              <a:rPr lang="en-US" dirty="0"/>
              <a:t>Click to add introduction text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3"/>
          </p:nvPr>
        </p:nvSpPr>
        <p:spPr>
          <a:xfrm>
            <a:off x="411480" y="2850686"/>
            <a:ext cx="5225627" cy="2821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4"/>
          </p:nvPr>
        </p:nvSpPr>
        <p:spPr>
          <a:xfrm>
            <a:off x="6547467" y="2850205"/>
            <a:ext cx="5238132" cy="282193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2037060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dirty="0"/>
              <a:t>Add headline (max 2 rows)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547468" y="2037060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dirty="0"/>
              <a:t>Add headline or remove (max 2 rows)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2287025" y="-4042"/>
            <a:ext cx="1386247" cy="2431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baseline="0" dirty="0">
                <a:solidFill>
                  <a:schemeClr val="tx1"/>
                </a:solidFill>
              </a:rPr>
              <a:t>Content 2 columns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Use for two parts of content with two headlines.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7495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574" y="1371600"/>
            <a:ext cx="5491389" cy="43005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1371600"/>
            <a:ext cx="5676900" cy="43005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Content  + Image</a:t>
            </a:r>
            <a:endParaRPr lang="en-US" sz="1000" b="1" baseline="0" dirty="0">
              <a:solidFill>
                <a:schemeClr val="tx1"/>
              </a:solidFill>
            </a:endParaRPr>
          </a:p>
          <a:p>
            <a:pPr algn="l"/>
            <a:r>
              <a:rPr lang="en-US" sz="1000" baseline="0" dirty="0">
                <a:solidFill>
                  <a:schemeClr val="tx1"/>
                </a:solidFill>
              </a:rPr>
              <a:t>Click image icon to insert image to fill the image placeholder. 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C_Cover black Slim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593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5648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764754"/>
            <a:ext cx="5689600" cy="738818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</a:t>
              </a:r>
              <a:r>
                <a:rPr lang="en-US" sz="1000" dirty="0">
                  <a:solidFill>
                    <a:prstClr val="white"/>
                  </a:solidFill>
                </a:rPr>
                <a:t>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" y="5508180"/>
            <a:ext cx="2222072" cy="12618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2"/>
          <a:stretch/>
        </p:blipFill>
        <p:spPr>
          <a:xfrm>
            <a:off x="402292" y="2413858"/>
            <a:ext cx="11382485" cy="25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80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art Placeholder 10"/>
          <p:cNvSpPr>
            <a:spLocks noGrp="1"/>
          </p:cNvSpPr>
          <p:nvPr>
            <p:ph type="chart" sz="quarter" idx="19" hasCustomPrompt="1"/>
          </p:nvPr>
        </p:nvSpPr>
        <p:spPr>
          <a:xfrm>
            <a:off x="411480" y="1790701"/>
            <a:ext cx="11362465" cy="388143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DC3DCF-E0A7-DA4A-BC2C-1EC3743A29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Chart </a:t>
            </a:r>
            <a:r>
              <a:rPr lang="en-US" sz="1000" b="1" dirty="0" err="1">
                <a:solidFill>
                  <a:schemeClr val="tx1"/>
                </a:solidFill>
              </a:rPr>
              <a:t>wSource</a:t>
            </a:r>
            <a:endParaRPr lang="en-US" sz="1000" b="1" baseline="0" dirty="0">
              <a:solidFill>
                <a:schemeClr val="tx1"/>
              </a:solidFill>
            </a:endParaRP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Use for charts.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364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box,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573" y="1371600"/>
            <a:ext cx="7109908" cy="430053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713643" y="1371600"/>
            <a:ext cx="4076700" cy="430053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Content + box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Use to create pop-out text/content in the right-hand box. Resize the box as needed.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325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f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1480" y="1790700"/>
            <a:ext cx="11379200" cy="38813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1480" y="1794414"/>
            <a:ext cx="4240599" cy="3877724"/>
          </a:xfrm>
        </p:spPr>
        <p:txBody>
          <a:bodyPr lIns="182880" tIns="182880" rIns="182880" bIns="182880"/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content and resize or remove placeholder as needed or remove.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287025" y="-4044"/>
            <a:ext cx="1386247" cy="2432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Gray background for content</a:t>
            </a:r>
            <a:endParaRPr lang="en-US" sz="1000" b="1" baseline="0" dirty="0">
              <a:solidFill>
                <a:schemeClr val="tx1"/>
              </a:solidFill>
            </a:endParaRPr>
          </a:p>
          <a:p>
            <a:pPr algn="l"/>
            <a:r>
              <a:rPr lang="en-US" sz="1000" baseline="0" dirty="0">
                <a:solidFill>
                  <a:schemeClr val="tx1"/>
                </a:solidFill>
              </a:rPr>
              <a:t>Use slide layout to add graphics with explanatory text. </a:t>
            </a:r>
          </a:p>
          <a:p>
            <a:pPr algn="l"/>
            <a:r>
              <a:rPr lang="en-US" sz="1000" baseline="0" dirty="0">
                <a:solidFill>
                  <a:schemeClr val="tx1"/>
                </a:solidFill>
              </a:rPr>
              <a:t>The text placeholder can be moved as needed. 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2287025" y="3813034"/>
            <a:ext cx="1386247" cy="1585033"/>
            <a:chOff x="10058564" y="2630286"/>
            <a:chExt cx="3060457" cy="3499323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564" y="4398195"/>
              <a:ext cx="3060457" cy="173141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564" y="2630286"/>
              <a:ext cx="3060457" cy="1725318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9984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 +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8" y="219456"/>
            <a:ext cx="11362944" cy="868680"/>
          </a:xfrm>
          <a:ln w="3175">
            <a:noFill/>
            <a:prstDash val="dash"/>
          </a:ln>
        </p:spPr>
        <p:txBody>
          <a:bodyPr vert="horz" lIns="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805137"/>
            <a:ext cx="5486400" cy="433949"/>
          </a:xfrm>
          <a:solidFill>
            <a:schemeClr val="tx1"/>
          </a:solidFill>
        </p:spPr>
        <p:txBody>
          <a:bodyPr lIns="91440" rIns="274320" anchor="ctr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" y="2253522"/>
            <a:ext cx="5486400" cy="3418616"/>
          </a:xfrm>
          <a:solidFill>
            <a:schemeClr val="bg2"/>
          </a:solidFill>
        </p:spPr>
        <p:txBody>
          <a:bodyPr l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3264" y="1805137"/>
            <a:ext cx="5486400" cy="433949"/>
          </a:xfrm>
          <a:solidFill>
            <a:schemeClr val="tx1"/>
          </a:solidFill>
        </p:spPr>
        <p:txBody>
          <a:bodyPr lIns="91440" rIns="182880" anchor="ctr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3264" y="2253522"/>
            <a:ext cx="5486400" cy="3418616"/>
          </a:xfrm>
          <a:solidFill>
            <a:schemeClr val="bg2"/>
          </a:solidFill>
        </p:spPr>
        <p:txBody>
          <a:bodyPr l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</a:defRPr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introduction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2 Content</a:t>
            </a:r>
            <a:r>
              <a:rPr lang="en-US" sz="1000" b="1" baseline="0" dirty="0">
                <a:solidFill>
                  <a:schemeClr val="tx1"/>
                </a:solidFill>
              </a:rPr>
              <a:t> Areas</a:t>
            </a:r>
            <a:endParaRPr lang="en-US" sz="1000" b="1" dirty="0">
              <a:solidFill>
                <a:schemeClr val="tx1"/>
              </a:solidFill>
            </a:endParaRP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Use the subtitle and placeholder as needed and remove or resize them within the grid of the slide.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2136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366340" y="1883060"/>
            <a:ext cx="3413760" cy="378907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 and resize as needed or remove.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883060"/>
            <a:ext cx="3413760" cy="378907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 and resize as needed.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390435" y="1883060"/>
            <a:ext cx="3413760" cy="3789078"/>
          </a:xfrm>
          <a:solidFill>
            <a:schemeClr val="bg2"/>
          </a:solidFill>
        </p:spPr>
        <p:txBody>
          <a:bodyPr lIns="91440" tIns="91440" bIns="91440"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 and resize as needed or remove.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8371847" y="1385560"/>
            <a:ext cx="3413760" cy="497500"/>
          </a:xfrm>
          <a:solidFill>
            <a:schemeClr val="tx1"/>
          </a:solidFill>
        </p:spPr>
        <p:txBody>
          <a:bodyPr lIns="91440" tIns="91440" bIns="91440" anchor="ctr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169862" indent="0">
              <a:buNone/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subtitle max two rows or remove. 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11480" y="1385560"/>
            <a:ext cx="3413760" cy="497500"/>
          </a:xfrm>
          <a:solidFill>
            <a:schemeClr val="tx1"/>
          </a:solidFill>
        </p:spPr>
        <p:txBody>
          <a:bodyPr lIns="91440" tIns="91440" bIns="91440" anchor="ctr"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  <a:lvl2pPr marL="169862" indent="0">
              <a:buNone/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subtitle max two rows, resize as needed.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395941" y="1385560"/>
            <a:ext cx="3413760" cy="497500"/>
          </a:xfrm>
          <a:solidFill>
            <a:schemeClr val="tx1"/>
          </a:solidFill>
        </p:spPr>
        <p:txBody>
          <a:bodyPr lIns="91440" tIns="91440" bIns="91440" anchor="ctr"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  <a:lvl2pPr marL="169862" indent="0">
              <a:buNone/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subtitle max two rows or remove. 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3 Content</a:t>
            </a:r>
            <a:r>
              <a:rPr lang="en-US" sz="1000" b="1" baseline="0" dirty="0">
                <a:solidFill>
                  <a:schemeClr val="tx1"/>
                </a:solidFill>
              </a:rPr>
              <a:t> Areas</a:t>
            </a:r>
            <a:endParaRPr lang="en-US" sz="1000" b="1" dirty="0">
              <a:solidFill>
                <a:schemeClr val="tx1"/>
              </a:solidFill>
            </a:endParaRP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Use the subtitle and placeholder as needed and remove or resize them within the grid of the slide. 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2290696" y="3792254"/>
            <a:ext cx="1386481" cy="1597003"/>
            <a:chOff x="10154003" y="3332846"/>
            <a:chExt cx="3060457" cy="3525154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4003" y="5132682"/>
              <a:ext cx="3060457" cy="172531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4003" y="3332846"/>
              <a:ext cx="3060457" cy="1731414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0454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206376"/>
            <a:ext cx="11371079" cy="5884862"/>
          </a:xfrm>
        </p:spPr>
        <p:txBody>
          <a:bodyPr tIns="0" bIns="0" anchor="t">
            <a:norm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105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5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Disclaimer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Add disclaimer text to placeholder by copying the text and pasting it as “Keep Text Only” to keep formatting.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0" name="Rectangle 9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313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1794415"/>
            <a:ext cx="11367253" cy="3877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Content 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To get to the next bullet level, use “Increase List level” on the Home Tab. </a:t>
            </a:r>
          </a:p>
        </p:txBody>
      </p:sp>
      <p:pic>
        <p:nvPicPr>
          <p:cNvPr id="20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4623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21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19751"/>
            <a:ext cx="391318" cy="241890"/>
          </a:xfrm>
          <a:prstGeom prst="rect">
            <a:avLst/>
          </a:prstGeom>
        </p:spPr>
      </p:pic>
      <p:grpSp>
        <p:nvGrpSpPr>
          <p:cNvPr id="22" name="Group 21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3176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528" y="1798731"/>
            <a:ext cx="5491389" cy="38734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6" y="1798731"/>
            <a:ext cx="5491389" cy="38734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Content – 2 columns 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endParaRPr lang="en-US" sz="1000" b="0" baseline="0" dirty="0">
              <a:solidFill>
                <a:schemeClr val="tx1"/>
              </a:solidFill>
            </a:endParaRP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To get to the next bullet level, use “Increase List level” on the Home Tab. 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7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19" name="Rectangle 18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2751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b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Title Only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Use to create freehand content within the grid.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3" name="Rectangle 1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7974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Blank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A blank slide layout with no headline, subtitle or content placeholders. 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78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5"/>
            <a:ext cx="9490635" cy="4249084"/>
          </a:xfrm>
        </p:spPr>
        <p:txBody>
          <a:bodyPr tIns="0" anchor="t"/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4574876"/>
            <a:ext cx="9490635" cy="151636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Divider</a:t>
            </a:r>
          </a:p>
          <a:p>
            <a:r>
              <a:rPr lang="en-US" sz="1000" dirty="0">
                <a:solidFill>
                  <a:prstClr val="black"/>
                </a:solidFill>
              </a:rPr>
              <a:t>Remove subtitle placeholder if not needed. 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7" name="Rectangle 6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2794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2" y="1371601"/>
            <a:ext cx="11379205" cy="4300539"/>
          </a:xfrm>
          <a:ln cap="flat">
            <a:miter lim="800000"/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46682E1-A610-4FB0-BCC6-241ABE41C9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Title and Content</a:t>
            </a:r>
          </a:p>
          <a:p>
            <a:pPr algn="l"/>
            <a:r>
              <a:rPr lang="en-US" sz="1000" b="0" baseline="0" dirty="0">
                <a:solidFill>
                  <a:schemeClr val="tx1"/>
                </a:solidFill>
              </a:rPr>
              <a:t>Headline and content layout. 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pPr algn="l"/>
              <a:r>
                <a:rPr lang="en-US" sz="1000" b="0" baseline="0" dirty="0">
                  <a:solidFill>
                    <a:schemeClr val="tx1"/>
                  </a:solidFill>
                </a:rPr>
                <a:t>Only use </a:t>
              </a:r>
              <a:r>
                <a:rPr lang="en-US" sz="1000" b="0" baseline="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b="0" baseline="0" dirty="0">
                  <a:solidFill>
                    <a:schemeClr val="tx1"/>
                  </a:solidFill>
                </a:rPr>
                <a:t>for key text high-lights, not shapes or charts. </a:t>
              </a:r>
              <a:br>
                <a:rPr lang="en-US" sz="1000" b="0" baseline="0" dirty="0">
                  <a:solidFill>
                    <a:schemeClr val="tx1"/>
                  </a:solidFill>
                </a:rPr>
              </a:br>
              <a:r>
                <a:rPr lang="en-US" sz="1000" b="0" baseline="0" dirty="0">
                  <a:solidFill>
                    <a:schemeClr val="tx1"/>
                  </a:solidFill>
                </a:rPr>
                <a:t>It’s available in the custom color palette.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3280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06400" y="445570"/>
            <a:ext cx="110785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0" b="1" dirty="0"/>
              <a:t>DO NOT USE ANY SLIDE LAYOUTS AFTER THIS LAYOUT! </a:t>
            </a:r>
          </a:p>
        </p:txBody>
      </p:sp>
    </p:spTree>
    <p:extLst>
      <p:ext uri="{BB962C8B-B14F-4D97-AF65-F5344CB8AC3E}">
        <p14:creationId xmlns:p14="http://schemas.microsoft.com/office/powerpoint/2010/main" val="20286719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528" y="1371600"/>
            <a:ext cx="11367253" cy="4800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66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51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10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ndAc>
          <p:stSnd>
            <p:snd r:embed="rId1" name="hammer.wav"/>
          </p:stSnd>
        </p:sndAc>
      </p:transition>
    </mc:Choice>
    <mc:Fallback xmlns="">
      <p:transition>
        <p:sndAc>
          <p:stSnd>
            <p:snd r:embed="rId3" name="hammer.wav"/>
          </p:stSnd>
        </p:sndAc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239"/>
            <a:ext cx="10972800" cy="7159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1"/>
            <a:ext cx="5386917" cy="7620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81201"/>
            <a:ext cx="5386917" cy="4724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9201"/>
            <a:ext cx="5389033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981199"/>
            <a:ext cx="5389033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85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717" y="1219200"/>
            <a:ext cx="56896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518" y="1219200"/>
            <a:ext cx="5691716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9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241" y="209556"/>
            <a:ext cx="10295467" cy="7048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57718" y="1295400"/>
            <a:ext cx="11584516" cy="53340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18" y="1371600"/>
            <a:ext cx="11584516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1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240114" y="6441392"/>
            <a:ext cx="3901575" cy="22327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86777" y="6435042"/>
            <a:ext cx="274417" cy="254684"/>
          </a:xfrm>
          <a:prstGeom prst="rect">
            <a:avLst/>
          </a:prstGeom>
        </p:spPr>
        <p:txBody>
          <a:bodyPr/>
          <a:lstStyle/>
          <a:p>
            <a:fld id="{BDDC3DCF-E0A7-DA4A-BC2C-1EC3743A29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41120"/>
          </a:xfrm>
          <a:prstGeom prst="rect">
            <a:avLst/>
          </a:prstGeom>
          <a:solidFill>
            <a:srgbClr val="DDDC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  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3136" y="466111"/>
            <a:ext cx="11338056" cy="5954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19099" y="892584"/>
            <a:ext cx="11342093" cy="248839"/>
          </a:xfrm>
        </p:spPr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27567" y="236660"/>
            <a:ext cx="5676468" cy="205652"/>
          </a:xfrm>
        </p:spPr>
        <p:txBody>
          <a:bodyPr lIns="0" tIns="0" rIns="0" bIns="0"/>
          <a:lstStyle>
            <a:lvl1pPr>
              <a:defRPr sz="950" b="1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Commodities</a:t>
            </a:r>
          </a:p>
        </p:txBody>
      </p:sp>
    </p:spTree>
    <p:extLst>
      <p:ext uri="{BB962C8B-B14F-4D97-AF65-F5344CB8AC3E}">
        <p14:creationId xmlns:p14="http://schemas.microsoft.com/office/powerpoint/2010/main" val="151677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 pl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5"/>
            <a:ext cx="9490635" cy="4249084"/>
          </a:xfrm>
        </p:spPr>
        <p:txBody>
          <a:bodyPr tIns="0" anchor="t"/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4574876"/>
            <a:ext cx="9490635" cy="151636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Divider</a:t>
            </a:r>
          </a:p>
          <a:p>
            <a:r>
              <a:rPr lang="en-US" sz="1000" dirty="0">
                <a:solidFill>
                  <a:prstClr val="black"/>
                </a:solidFill>
              </a:rPr>
              <a:t>Remove subtitle placeholder if not needed. </a:t>
            </a:r>
          </a:p>
          <a:p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2287024" y="5975774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white">
                    <a:lumMod val="65000"/>
                  </a:prst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1786823" y="5987532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800" dirty="0">
                <a:solidFill>
                  <a:prstClr val="white">
                    <a:lumMod val="65000"/>
                  </a:prst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-395621" y="6090880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2192000" y="6091822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</a:t>
              </a:r>
              <a:r>
                <a:rPr lang="en-US" sz="1000" dirty="0">
                  <a:solidFill>
                    <a:prstClr val="white"/>
                  </a:solidFill>
                </a:rPr>
                <a:t>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pic>
        <p:nvPicPr>
          <p:cNvPr id="13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75" y="6081748"/>
            <a:ext cx="1255954" cy="713232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874278"/>
            <a:ext cx="12192000" cy="3428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rot="5400000" flipH="1" flipV="1">
            <a:off x="5947642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 flipH="1" flipV="1">
            <a:off x="11637249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 userDrawn="1"/>
        </p:nvSpPr>
        <p:spPr>
          <a:xfrm>
            <a:off x="6311590" y="6892980"/>
            <a:ext cx="5880409" cy="286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r>
              <a:rPr lang="en-US" sz="1000" b="1" dirty="0">
                <a:solidFill>
                  <a:prstClr val="black"/>
                </a:solidFill>
              </a:rPr>
              <a:t>Footer : 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Never change the footer text on individual slides. Change, t</a:t>
            </a:r>
            <a:r>
              <a:rPr lang="en-US" sz="1000" dirty="0">
                <a:solidFill>
                  <a:prstClr val="black"/>
                </a:solidFill>
              </a:rPr>
              <a:t>urn on or off footer by using </a:t>
            </a:r>
            <a:br>
              <a:rPr lang="en-US" sz="1000" dirty="0">
                <a:solidFill>
                  <a:prstClr val="black"/>
                </a:solidFill>
              </a:rPr>
            </a:br>
            <a:r>
              <a:rPr lang="en-US" sz="1000" dirty="0">
                <a:solidFill>
                  <a:prstClr val="black"/>
                </a:solidFill>
              </a:rPr>
              <a:t>Insert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 Header &amp; Footer Enter / change text  Click Apply All. 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55813" y="6883559"/>
            <a:ext cx="903163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Data color order: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804797" y="7042641"/>
            <a:ext cx="1320629" cy="136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Used with accent colors: 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31575" y="6907927"/>
            <a:ext cx="1601607" cy="100584"/>
            <a:chOff x="914339" y="6913770"/>
            <a:chExt cx="1558450" cy="100584"/>
          </a:xfrm>
        </p:grpSpPr>
        <p:sp>
          <p:nvSpPr>
            <p:cNvPr id="32" name="Rectangle 31"/>
            <p:cNvSpPr/>
            <p:nvPr/>
          </p:nvSpPr>
          <p:spPr>
            <a:xfrm>
              <a:off x="914339" y="6913770"/>
              <a:ext cx="100584" cy="100584"/>
            </a:xfrm>
            <a:prstGeom prst="rect">
              <a:avLst/>
            </a:prstGeom>
            <a:solidFill>
              <a:srgbClr val="4F99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38627" y="6913770"/>
              <a:ext cx="100584" cy="100584"/>
            </a:xfrm>
            <a:prstGeom prst="rect">
              <a:avLst/>
            </a:prstGeom>
            <a:solidFill>
              <a:srgbClr val="FCB3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6483" y="6913770"/>
              <a:ext cx="100584" cy="100584"/>
            </a:xfrm>
            <a:prstGeom prst="rect">
              <a:avLst/>
            </a:prstGeom>
            <a:solidFill>
              <a:srgbClr val="002B5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50771" y="6913770"/>
              <a:ext cx="100584" cy="100584"/>
            </a:xfrm>
            <a:prstGeom prst="rect">
              <a:avLst/>
            </a:prstGeom>
            <a:solidFill>
              <a:srgbClr val="5028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62915" y="6913770"/>
              <a:ext cx="100584" cy="100584"/>
            </a:xfrm>
            <a:prstGeom prst="rect">
              <a:avLst/>
            </a:prstGeom>
            <a:solidFill>
              <a:srgbClr val="DE8BA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75059" y="6913770"/>
              <a:ext cx="100584" cy="100584"/>
            </a:xfrm>
            <a:prstGeom prst="rect">
              <a:avLst/>
            </a:prstGeom>
            <a:solidFill>
              <a:srgbClr val="6A03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7203" y="6913770"/>
              <a:ext cx="100584" cy="100584"/>
            </a:xfrm>
            <a:prstGeom prst="rect">
              <a:avLst/>
            </a:prstGeom>
            <a:solidFill>
              <a:srgbClr val="00B3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99347" y="6913770"/>
              <a:ext cx="100584" cy="100584"/>
            </a:xfrm>
            <a:prstGeom prst="rect">
              <a:avLst/>
            </a:prstGeom>
            <a:solidFill>
              <a:srgbClr val="004D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811491" y="6913770"/>
              <a:ext cx="100584" cy="100584"/>
            </a:xfrm>
            <a:prstGeom prst="rect">
              <a:avLst/>
            </a:prstGeom>
            <a:solidFill>
              <a:srgbClr val="F79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23635" y="6913770"/>
              <a:ext cx="100584" cy="100584"/>
            </a:xfrm>
            <a:prstGeom prst="rect">
              <a:avLst/>
            </a:prstGeom>
            <a:solidFill>
              <a:srgbClr val="712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035779" y="6913770"/>
              <a:ext cx="100584" cy="100584"/>
            </a:xfrm>
            <a:prstGeom prst="rect">
              <a:avLst/>
            </a:prstGeom>
            <a:solidFill>
              <a:srgbClr val="908E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147923" y="6913770"/>
              <a:ext cx="100584" cy="100584"/>
            </a:xfrm>
            <a:prstGeom prst="rect">
              <a:avLst/>
            </a:prstGeom>
            <a:solidFill>
              <a:srgbClr val="37237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60067" y="6913770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372205" y="6913770"/>
              <a:ext cx="100584" cy="100584"/>
            </a:xfrm>
            <a:prstGeom prst="rect">
              <a:avLst/>
            </a:prstGeom>
            <a:solidFill>
              <a:srgbClr val="2C3B0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</p:grpSp>
      <p:sp>
        <p:nvSpPr>
          <p:cNvPr id="46" name="TextBox 45"/>
          <p:cNvSpPr txBox="1"/>
          <p:nvPr userDrawn="1"/>
        </p:nvSpPr>
        <p:spPr>
          <a:xfrm>
            <a:off x="2535078" y="6883559"/>
            <a:ext cx="90790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Complimentary colors:</a:t>
            </a:r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2551546" y="7022893"/>
            <a:ext cx="218964" cy="91440"/>
            <a:chOff x="2279174" y="7027888"/>
            <a:chExt cx="164223" cy="91440"/>
          </a:xfrm>
        </p:grpSpPr>
        <p:cxnSp>
          <p:nvCxnSpPr>
            <p:cNvPr id="48" name="Straight Arrow Connector 47"/>
            <p:cNvCxnSpPr>
              <a:cxnSpLocks/>
            </p:cNvCxnSpPr>
            <p:nvPr userDrawn="1"/>
          </p:nvCxnSpPr>
          <p:spPr>
            <a:xfrm>
              <a:off x="2279174" y="7114593"/>
              <a:ext cx="164223" cy="0"/>
            </a:xfrm>
            <a:prstGeom prst="straightConnector1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 userDrawn="1"/>
          </p:nvCxnSpPr>
          <p:spPr>
            <a:xfrm flipV="1">
              <a:off x="2281672" y="7027888"/>
              <a:ext cx="0" cy="9144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 userDrawn="1"/>
        </p:nvGrpSpPr>
        <p:grpSpPr>
          <a:xfrm>
            <a:off x="3760820" y="7063094"/>
            <a:ext cx="778165" cy="100584"/>
            <a:chOff x="1566748" y="7022234"/>
            <a:chExt cx="778165" cy="100584"/>
          </a:xfrm>
        </p:grpSpPr>
        <p:sp>
          <p:nvSpPr>
            <p:cNvPr id="51" name="Rectangle 50"/>
            <p:cNvSpPr/>
            <p:nvPr userDrawn="1"/>
          </p:nvSpPr>
          <p:spPr>
            <a:xfrm>
              <a:off x="1566748" y="7022234"/>
              <a:ext cx="100584" cy="100584"/>
            </a:xfrm>
            <a:prstGeom prst="rect">
              <a:avLst/>
            </a:prstGeom>
            <a:solidFill>
              <a:srgbClr val="007EA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2" name="Rectangle 51"/>
            <p:cNvSpPr/>
            <p:nvPr userDrawn="1"/>
          </p:nvSpPr>
          <p:spPr>
            <a:xfrm>
              <a:off x="1793022" y="7022234"/>
              <a:ext cx="100584" cy="100584"/>
            </a:xfrm>
            <a:prstGeom prst="rect">
              <a:avLst/>
            </a:prstGeom>
            <a:solidFill>
              <a:srgbClr val="C4006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3" name="Rectangle 52"/>
            <p:cNvSpPr/>
            <p:nvPr userDrawn="1"/>
          </p:nvSpPr>
          <p:spPr>
            <a:xfrm>
              <a:off x="1679885" y="7022234"/>
              <a:ext cx="100584" cy="100584"/>
            </a:xfrm>
            <a:prstGeom prst="rect">
              <a:avLst/>
            </a:prstGeom>
            <a:solidFill>
              <a:srgbClr val="FFAC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4" name="Rectangle 53"/>
            <p:cNvSpPr/>
            <p:nvPr userDrawn="1"/>
          </p:nvSpPr>
          <p:spPr>
            <a:xfrm>
              <a:off x="1906159" y="7022234"/>
              <a:ext cx="100584" cy="100584"/>
            </a:xfrm>
            <a:prstGeom prst="rect">
              <a:avLst/>
            </a:prstGeom>
            <a:solidFill>
              <a:srgbClr val="08C3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5" name="Rectangle 54"/>
            <p:cNvSpPr/>
            <p:nvPr userDrawn="1"/>
          </p:nvSpPr>
          <p:spPr>
            <a:xfrm>
              <a:off x="2019296" y="7022234"/>
              <a:ext cx="100584" cy="100584"/>
            </a:xfrm>
            <a:prstGeom prst="rect">
              <a:avLst/>
            </a:prstGeom>
            <a:solidFill>
              <a:srgbClr val="F36C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2132432" y="7022234"/>
              <a:ext cx="100584" cy="100584"/>
            </a:xfrm>
            <a:prstGeom prst="rect">
              <a:avLst/>
            </a:prstGeom>
            <a:solidFill>
              <a:srgbClr val="6A6A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2244329" y="7022234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58" name="Group 57"/>
          <p:cNvGrpSpPr/>
          <p:nvPr userDrawn="1"/>
        </p:nvGrpSpPr>
        <p:grpSpPr>
          <a:xfrm>
            <a:off x="3475603" y="6905748"/>
            <a:ext cx="549776" cy="100584"/>
            <a:chOff x="3141899" y="6907927"/>
            <a:chExt cx="549776" cy="100584"/>
          </a:xfrm>
        </p:grpSpPr>
        <p:sp>
          <p:nvSpPr>
            <p:cNvPr id="59" name="Rectangle 58"/>
            <p:cNvSpPr/>
            <p:nvPr/>
          </p:nvSpPr>
          <p:spPr>
            <a:xfrm>
              <a:off x="3141899" y="6907927"/>
              <a:ext cx="100584" cy="100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66495" y="6907927"/>
              <a:ext cx="100584" cy="100584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54197" y="6907927"/>
              <a:ext cx="100584" cy="10058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78793" y="6907927"/>
              <a:ext cx="100584" cy="10058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591091" y="6907927"/>
              <a:ext cx="100584" cy="100584"/>
            </a:xfrm>
            <a:prstGeom prst="rect">
              <a:avLst/>
            </a:prstGeom>
            <a:solidFill>
              <a:srgbClr val="CCCCCC"/>
            </a:solidFill>
            <a:ln w="3175">
              <a:solidFill>
                <a:srgbClr val="A7A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64" name="Group 63"/>
          <p:cNvGrpSpPr/>
          <p:nvPr userDrawn="1"/>
        </p:nvGrpSpPr>
        <p:grpSpPr>
          <a:xfrm>
            <a:off x="4110314" y="6905748"/>
            <a:ext cx="549777" cy="100584"/>
            <a:chOff x="2057435" y="7026985"/>
            <a:chExt cx="549777" cy="100584"/>
          </a:xfrm>
        </p:grpSpPr>
        <p:sp>
          <p:nvSpPr>
            <p:cNvPr id="65" name="Rectangle 64"/>
            <p:cNvSpPr/>
            <p:nvPr/>
          </p:nvSpPr>
          <p:spPr>
            <a:xfrm>
              <a:off x="2057435" y="7026985"/>
              <a:ext cx="100584" cy="100584"/>
            </a:xfrm>
            <a:prstGeom prst="rect">
              <a:avLst/>
            </a:prstGeom>
            <a:solidFill>
              <a:srgbClr val="47372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82031" y="7026985"/>
              <a:ext cx="100584" cy="100584"/>
            </a:xfrm>
            <a:prstGeom prst="rect">
              <a:avLst/>
            </a:prstGeom>
            <a:solidFill>
              <a:srgbClr val="A393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169733" y="7026985"/>
              <a:ext cx="100584" cy="100584"/>
            </a:xfrm>
            <a:prstGeom prst="rect">
              <a:avLst/>
            </a:prstGeom>
            <a:solidFill>
              <a:srgbClr val="7A68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394329" y="7026985"/>
              <a:ext cx="100584" cy="100584"/>
            </a:xfrm>
            <a:prstGeom prst="rect">
              <a:avLst/>
            </a:prstGeom>
            <a:solidFill>
              <a:srgbClr val="B7A9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06628" y="7026985"/>
              <a:ext cx="100584" cy="100584"/>
            </a:xfrm>
            <a:prstGeom prst="rect">
              <a:avLst/>
            </a:prstGeom>
            <a:solidFill>
              <a:srgbClr val="CEC2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70" name="Group 69"/>
          <p:cNvGrpSpPr/>
          <p:nvPr userDrawn="1"/>
        </p:nvGrpSpPr>
        <p:grpSpPr>
          <a:xfrm>
            <a:off x="12229770" y="6237765"/>
            <a:ext cx="739028" cy="978343"/>
            <a:chOff x="9173426" y="6237765"/>
            <a:chExt cx="739028" cy="978343"/>
          </a:xfrm>
        </p:grpSpPr>
        <p:sp>
          <p:nvSpPr>
            <p:cNvPr id="71" name="Rectangle 70"/>
            <p:cNvSpPr/>
            <p:nvPr userDrawn="1"/>
          </p:nvSpPr>
          <p:spPr>
            <a:xfrm>
              <a:off x="9173426" y="6237765"/>
              <a:ext cx="739028" cy="978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  <p:grpSp>
          <p:nvGrpSpPr>
            <p:cNvPr id="72" name="Group 71"/>
            <p:cNvGrpSpPr/>
            <p:nvPr userDrawn="1"/>
          </p:nvGrpSpPr>
          <p:grpSpPr>
            <a:xfrm>
              <a:off x="9218311" y="6565676"/>
              <a:ext cx="609784" cy="615127"/>
              <a:chOff x="9218311" y="6565676"/>
              <a:chExt cx="609784" cy="61512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218311" y="6565676"/>
                <a:ext cx="100584" cy="1005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949323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376091" y="6565676"/>
                <a:ext cx="100584" cy="100584"/>
              </a:xfrm>
              <a:prstGeom prst="rect">
                <a:avLst/>
              </a:prstGeom>
              <a:solidFill>
                <a:srgbClr val="2B3B0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61037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727511" y="6565676"/>
                <a:ext cx="100584" cy="100584"/>
              </a:xfrm>
              <a:prstGeom prst="rect">
                <a:avLst/>
              </a:prstGeom>
              <a:solidFill>
                <a:srgbClr val="C5D58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9" name="Rectangle 78"/>
              <p:cNvSpPr/>
              <p:nvPr userDrawn="1"/>
            </p:nvSpPr>
            <p:spPr>
              <a:xfrm>
                <a:off x="9218311" y="6694312"/>
                <a:ext cx="100584" cy="10058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0" name="Rectangle 79"/>
              <p:cNvSpPr/>
              <p:nvPr userDrawn="1"/>
            </p:nvSpPr>
            <p:spPr>
              <a:xfrm>
                <a:off x="9493231" y="6694312"/>
                <a:ext cx="100584" cy="100584"/>
              </a:xfrm>
              <a:prstGeom prst="rect">
                <a:avLst/>
              </a:prstGeom>
              <a:solidFill>
                <a:srgbClr val="D0588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1" name="Rectangle 80"/>
              <p:cNvSpPr/>
              <p:nvPr userDrawn="1"/>
            </p:nvSpPr>
            <p:spPr>
              <a:xfrm>
                <a:off x="9376091" y="6694312"/>
                <a:ext cx="100584" cy="100584"/>
              </a:xfrm>
              <a:prstGeom prst="rect">
                <a:avLst/>
              </a:prstGeom>
              <a:solidFill>
                <a:srgbClr val="6902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2" name="Rectangle 81"/>
              <p:cNvSpPr/>
              <p:nvPr userDrawn="1"/>
            </p:nvSpPr>
            <p:spPr>
              <a:xfrm>
                <a:off x="9610371" y="6694312"/>
                <a:ext cx="100584" cy="100584"/>
              </a:xfrm>
              <a:prstGeom prst="rect">
                <a:avLst/>
              </a:prstGeom>
              <a:solidFill>
                <a:srgbClr val="DD8BA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3" name="Rectangle 82"/>
              <p:cNvSpPr/>
              <p:nvPr userDrawn="1"/>
            </p:nvSpPr>
            <p:spPr>
              <a:xfrm>
                <a:off x="9727511" y="6694312"/>
                <a:ext cx="100584" cy="100584"/>
              </a:xfrm>
              <a:prstGeom prst="rect">
                <a:avLst/>
              </a:prstGeom>
              <a:solidFill>
                <a:srgbClr val="ECC0C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4" name="Rectangle 83"/>
              <p:cNvSpPr/>
              <p:nvPr userDrawn="1"/>
            </p:nvSpPr>
            <p:spPr>
              <a:xfrm>
                <a:off x="9218311" y="6822948"/>
                <a:ext cx="100584" cy="10058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5" name="Rectangle 84"/>
              <p:cNvSpPr/>
              <p:nvPr userDrawn="1"/>
            </p:nvSpPr>
            <p:spPr>
              <a:xfrm>
                <a:off x="9493231" y="6822948"/>
                <a:ext cx="100584" cy="100584"/>
              </a:xfrm>
              <a:prstGeom prst="rect">
                <a:avLst/>
              </a:prstGeom>
              <a:solidFill>
                <a:srgbClr val="BD4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6" name="Rectangle 85"/>
              <p:cNvSpPr/>
              <p:nvPr userDrawn="1"/>
            </p:nvSpPr>
            <p:spPr>
              <a:xfrm>
                <a:off x="9376091" y="6822948"/>
                <a:ext cx="100584" cy="100584"/>
              </a:xfrm>
              <a:prstGeom prst="rect">
                <a:avLst/>
              </a:prstGeom>
              <a:solidFill>
                <a:srgbClr val="7122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7" name="Rectangle 86"/>
              <p:cNvSpPr/>
              <p:nvPr userDrawn="1"/>
            </p:nvSpPr>
            <p:spPr>
              <a:xfrm>
                <a:off x="9610371" y="6822948"/>
                <a:ext cx="100584" cy="100584"/>
              </a:xfrm>
              <a:prstGeom prst="rect">
                <a:avLst/>
              </a:prstGeom>
              <a:solidFill>
                <a:srgbClr val="F695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8" name="Rectangle 87"/>
              <p:cNvSpPr/>
              <p:nvPr userDrawn="1"/>
            </p:nvSpPr>
            <p:spPr>
              <a:xfrm>
                <a:off x="9727511" y="6822948"/>
                <a:ext cx="100584" cy="100584"/>
              </a:xfrm>
              <a:prstGeom prst="rect">
                <a:avLst/>
              </a:prstGeom>
              <a:solidFill>
                <a:srgbClr val="FABD9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9" name="Rectangle 88"/>
              <p:cNvSpPr/>
              <p:nvPr userDrawn="1"/>
            </p:nvSpPr>
            <p:spPr>
              <a:xfrm>
                <a:off x="9218311" y="6951584"/>
                <a:ext cx="100584" cy="10058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0" name="Rectangle 89"/>
              <p:cNvSpPr/>
              <p:nvPr userDrawn="1"/>
            </p:nvSpPr>
            <p:spPr>
              <a:xfrm>
                <a:off x="949323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1" name="Rectangle 90"/>
              <p:cNvSpPr/>
              <p:nvPr userDrawn="1"/>
            </p:nvSpPr>
            <p:spPr>
              <a:xfrm>
                <a:off x="9376091" y="6951584"/>
                <a:ext cx="100584" cy="100584"/>
              </a:xfrm>
              <a:prstGeom prst="rect">
                <a:avLst/>
              </a:prstGeom>
              <a:solidFill>
                <a:srgbClr val="002B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2" name="Rectangle 91"/>
              <p:cNvSpPr/>
              <p:nvPr userDrawn="1"/>
            </p:nvSpPr>
            <p:spPr>
              <a:xfrm>
                <a:off x="961037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3" name="Rectangle 92"/>
              <p:cNvSpPr/>
              <p:nvPr userDrawn="1"/>
            </p:nvSpPr>
            <p:spPr>
              <a:xfrm>
                <a:off x="9727511" y="6951584"/>
                <a:ext cx="100584" cy="100584"/>
              </a:xfrm>
              <a:prstGeom prst="rect">
                <a:avLst/>
              </a:prstGeom>
              <a:solidFill>
                <a:srgbClr val="A0C3D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4" name="Rectangle 93"/>
              <p:cNvSpPr/>
              <p:nvPr userDrawn="1"/>
            </p:nvSpPr>
            <p:spPr>
              <a:xfrm>
                <a:off x="9218311" y="7080219"/>
                <a:ext cx="100584" cy="10058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 userDrawn="1"/>
            </p:nvSpPr>
            <p:spPr>
              <a:xfrm>
                <a:off x="9493231" y="7080219"/>
                <a:ext cx="100584" cy="100584"/>
              </a:xfrm>
              <a:prstGeom prst="rect">
                <a:avLst/>
              </a:prstGeom>
              <a:solidFill>
                <a:srgbClr val="534F9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6" name="Rectangle 95"/>
              <p:cNvSpPr/>
              <p:nvPr userDrawn="1"/>
            </p:nvSpPr>
            <p:spPr>
              <a:xfrm>
                <a:off x="9376091" y="7080219"/>
                <a:ext cx="100584" cy="100584"/>
              </a:xfrm>
              <a:prstGeom prst="rect">
                <a:avLst/>
              </a:prstGeom>
              <a:solidFill>
                <a:srgbClr val="3722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7" name="Rectangle 96"/>
              <p:cNvSpPr/>
              <p:nvPr userDrawn="1"/>
            </p:nvSpPr>
            <p:spPr>
              <a:xfrm>
                <a:off x="9610371" y="7080219"/>
                <a:ext cx="100584" cy="100584"/>
              </a:xfrm>
              <a:prstGeom prst="rect">
                <a:avLst/>
              </a:prstGeom>
              <a:solidFill>
                <a:srgbClr val="908D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8" name="Rectangle 97"/>
              <p:cNvSpPr/>
              <p:nvPr userDrawn="1"/>
            </p:nvSpPr>
            <p:spPr>
              <a:xfrm>
                <a:off x="9727511" y="7080219"/>
                <a:ext cx="100584" cy="100584"/>
              </a:xfrm>
              <a:prstGeom prst="rect">
                <a:avLst/>
              </a:prstGeom>
              <a:solidFill>
                <a:srgbClr val="BBB9D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</p:grpSp>
        <p:sp>
          <p:nvSpPr>
            <p:cNvPr id="73" name="TextBox 72"/>
            <p:cNvSpPr txBox="1"/>
            <p:nvPr userDrawn="1"/>
          </p:nvSpPr>
          <p:spPr>
            <a:xfrm>
              <a:off x="9203119" y="6283237"/>
              <a:ext cx="677372" cy="142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dirty="0" err="1">
                  <a:solidFill>
                    <a:prstClr val="black"/>
                  </a:solidFill>
                  <a:latin typeface="Arial Narrow" panose="020B0606020202030204" pitchFamily="34" charset="0"/>
                </a:rPr>
                <a:t>Platts</a:t>
              </a:r>
              <a:r>
                <a:rPr lang="en-US" sz="800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 Commodity Colors: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135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371600"/>
            <a:ext cx="11584516" cy="4865712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1"/>
            <a:ext cx="11582400" cy="7235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000" tIns="43200" rIns="90000" bIns="4320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134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PO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7" y="219459"/>
            <a:ext cx="11371080" cy="86527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1097720"/>
            <a:ext cx="11367253" cy="50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46121" y="-180"/>
            <a:ext cx="2039487" cy="20665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14529" y="6103944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1300">
                <a:latin typeface="+mj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Source: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87026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– No subtitle</a:t>
            </a:r>
          </a:p>
          <a:p>
            <a:r>
              <a:rPr lang="en-US" sz="1000" dirty="0">
                <a:solidFill>
                  <a:prstClr val="black"/>
                </a:solidFill>
              </a:rPr>
              <a:t>Level 1 has a bullet turned on – you can turn bullets off by marking the Level 1 text and unclick the bullet icon on the Home Tab.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To get to the next bullet level, use “Increase List level” on the Home Tab. </a:t>
            </a:r>
          </a:p>
        </p:txBody>
      </p:sp>
      <p:pic>
        <p:nvPicPr>
          <p:cNvPr id="14" name="bullets"/>
          <p:cNvPicPr>
            <a:picLocks noChangeAspect="1"/>
          </p:cNvPicPr>
          <p:nvPr userDrawn="1"/>
        </p:nvPicPr>
        <p:blipFill rotWithShape="1">
          <a:blip r:embed="rId2"/>
          <a:srcRect l="3717" t="5566" r="8072" b="8645"/>
          <a:stretch/>
        </p:blipFill>
        <p:spPr>
          <a:xfrm>
            <a:off x="12370287" y="1750216"/>
            <a:ext cx="394368" cy="241890"/>
          </a:xfrm>
          <a:prstGeom prst="rect">
            <a:avLst/>
          </a:prstGeom>
          <a:ln>
            <a:noFill/>
          </a:ln>
        </p:spPr>
      </p:pic>
      <p:pic>
        <p:nvPicPr>
          <p:cNvPr id="15" name="increase list level"/>
          <p:cNvPicPr>
            <a:picLocks noChangeAspect="1"/>
          </p:cNvPicPr>
          <p:nvPr userDrawn="1"/>
        </p:nvPicPr>
        <p:blipFill rotWithShape="1">
          <a:blip r:embed="rId3"/>
          <a:srcRect l="3946" t="825" r="7728" b="5818"/>
          <a:stretch/>
        </p:blipFill>
        <p:spPr>
          <a:xfrm>
            <a:off x="12368123" y="2834949"/>
            <a:ext cx="556437" cy="24189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2287026" y="3230090"/>
            <a:ext cx="1386247" cy="1481802"/>
            <a:chOff x="9215268" y="3023356"/>
            <a:chExt cx="1039685" cy="1481802"/>
          </a:xfrm>
        </p:grpSpPr>
        <p:sp>
          <p:nvSpPr>
            <p:cNvPr id="17" name="Rectangle 16"/>
            <p:cNvSpPr/>
            <p:nvPr userDrawn="1"/>
          </p:nvSpPr>
          <p:spPr>
            <a:xfrm>
              <a:off x="9215268" y="3023356"/>
              <a:ext cx="1039685" cy="14818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9264542" y="4329961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6640" y="6316980"/>
            <a:ext cx="570795" cy="373694"/>
          </a:xfrm>
          <a:prstGeom prst="rect">
            <a:avLst/>
          </a:prstGeom>
        </p:spPr>
        <p:txBody>
          <a:bodyPr vert="horz" lIns="91440" tIns="0" rIns="0" bIns="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897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1"/>
            <a:ext cx="11582400" cy="7235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000" tIns="43200" rIns="90000" bIns="43200" numCol="1" anchor="t" anchorCtr="0" compatLnSpc="1">
            <a:prstTxWarp prst="textNoShape">
              <a:avLst/>
            </a:prstTxWarp>
          </a:bodyPr>
          <a:lstStyle>
            <a:lvl1pPr>
              <a:defRPr sz="2800"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11480" y="143622"/>
            <a:ext cx="7231529" cy="2576289"/>
          </a:xfrm>
        </p:spPr>
        <p:txBody>
          <a:bodyPr tIns="0" rIns="0" anchor="t">
            <a:noAutofit/>
          </a:bodyPr>
          <a:lstStyle>
            <a:lvl1pPr algn="l">
              <a:defRPr sz="44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11480" y="2719911"/>
            <a:ext cx="7207623" cy="118119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8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096000" y="5781625"/>
            <a:ext cx="5689600" cy="73065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sp>
        <p:nvSpPr>
          <p:cNvPr id="15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2: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1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618071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1"/>
            <a:ext cx="1386247" cy="2431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Choose where to add presenter name(s) – upper right corner and under title/ subtitle. Remove unused placeholders. </a:t>
            </a:r>
          </a:p>
        </p:txBody>
      </p:sp>
      <p:sp>
        <p:nvSpPr>
          <p:cNvPr id="11" name="Text Placeholder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1480" y="4196049"/>
            <a:ext cx="7231529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1: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11480" y="5155186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1" name="Rectangle 20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  <p:pic>
        <p:nvPicPr>
          <p:cNvPr id="27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7" y="5512975"/>
            <a:ext cx="2214885" cy="12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068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ack pl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46304"/>
            <a:ext cx="7205472" cy="2578608"/>
          </a:xfrm>
        </p:spPr>
        <p:txBody>
          <a:bodyPr tIns="0" anchor="t">
            <a:noAutofit/>
          </a:bodyPr>
          <a:lstStyle>
            <a:lvl1pPr algn="l">
              <a:defRPr sz="44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2743200"/>
            <a:ext cx="7205472" cy="117957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71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2: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2"/>
            <a:ext cx="1386247" cy="2431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764754"/>
            <a:ext cx="5689600" cy="738818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4196049"/>
            <a:ext cx="7231529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Alternative 1: 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5155186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3251" y="6867939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</a:t>
              </a:r>
              <a:r>
                <a:rPr lang="en-US" sz="1000" dirty="0">
                  <a:solidFill>
                    <a:prstClr val="white"/>
                  </a:solidFill>
                </a:rPr>
                <a:t>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pic>
        <p:nvPicPr>
          <p:cNvPr id="21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" y="5508180"/>
            <a:ext cx="2222072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8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 Sli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235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1715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11480" y="2423160"/>
            <a:ext cx="11379200" cy="254203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title slides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20969"/>
            <a:ext cx="5689600" cy="73065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7" y="5512975"/>
            <a:ext cx="2214885" cy="12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934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ack Slim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593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5648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11480" y="2423160"/>
            <a:ext cx="11379200" cy="2542032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title slides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764754"/>
            <a:ext cx="5689600" cy="738818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</a:t>
              </a:r>
              <a:r>
                <a:rPr lang="en-US" sz="1000" dirty="0">
                  <a:solidFill>
                    <a:prstClr val="white"/>
                  </a:solidFill>
                </a:rPr>
                <a:t>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" y="5508180"/>
            <a:ext cx="2222072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6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C_Cover white Sli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235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1715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20969"/>
            <a:ext cx="5689600" cy="73065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7" y="5512975"/>
            <a:ext cx="2214885" cy="12570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2"/>
          <a:stretch/>
        </p:blipFill>
        <p:spPr>
          <a:xfrm>
            <a:off x="402292" y="2413858"/>
            <a:ext cx="11382485" cy="25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131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C_Cover black Slim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" y="164593"/>
            <a:ext cx="6705600" cy="1568639"/>
          </a:xfrm>
        </p:spPr>
        <p:txBody>
          <a:bodyPr tIns="0" anchor="t">
            <a:normAutofit/>
          </a:bodyPr>
          <a:lstStyle>
            <a:lvl1pPr algn="l">
              <a:defRPr sz="3600" b="1" baseline="0"/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1755648"/>
            <a:ext cx="6705600" cy="5791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insert subtitle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69" y="1111722"/>
            <a:ext cx="3169920" cy="259884"/>
          </a:xfrm>
        </p:spPr>
        <p:txBody>
          <a:bodyPr>
            <a:noAutofit/>
          </a:bodyPr>
          <a:lstStyle>
            <a:lvl1pPr marL="0" indent="0">
              <a:buNone/>
              <a:defRPr sz="1050" b="0"/>
            </a:lvl1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18071" y="152585"/>
            <a:ext cx="3169920" cy="896287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0"/>
              </a:spcAft>
              <a:buNone/>
              <a:defRPr sz="1100" b="1" baseline="0"/>
            </a:lvl1pPr>
          </a:lstStyle>
          <a:p>
            <a:pPr lvl="0"/>
            <a:r>
              <a:rPr lang="en-US" dirty="0"/>
              <a:t>Click to insert Presenter Name(s)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Department / Sector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Cover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Do not change the size of the title. Keep the title short and use the subtitle area for longer descriptions if needed. Insert rectangular image by clicking the image icon. 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764754"/>
            <a:ext cx="5689600" cy="738818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90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insert disclaimer paragraph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5" name="Rectangle 24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</a:t>
              </a:r>
              <a:r>
                <a:rPr lang="en-US" sz="1000" dirty="0">
                  <a:solidFill>
                    <a:prstClr val="white"/>
                  </a:solidFill>
                </a:rPr>
                <a:t>. 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pic>
        <p:nvPicPr>
          <p:cNvPr id="20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" y="5508180"/>
            <a:ext cx="2222072" cy="12618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2"/>
          <a:stretch/>
        </p:blipFill>
        <p:spPr>
          <a:xfrm>
            <a:off x="402292" y="2413858"/>
            <a:ext cx="11382485" cy="25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76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5"/>
            <a:ext cx="9490635" cy="4249084"/>
          </a:xfrm>
        </p:spPr>
        <p:txBody>
          <a:bodyPr tIns="0" anchor="t"/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4574876"/>
            <a:ext cx="9490635" cy="151636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87025" y="-4043"/>
            <a:ext cx="1386247" cy="2429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Divider</a:t>
            </a:r>
          </a:p>
          <a:p>
            <a:r>
              <a:rPr lang="en-US" sz="1000" dirty="0">
                <a:solidFill>
                  <a:prstClr val="black"/>
                </a:solidFill>
              </a:rPr>
              <a:t>Remove subtitle placeholder if not needed. 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7" name="Rectangle 6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691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6"/>
            <a:ext cx="9490635" cy="2115484"/>
          </a:xfrm>
        </p:spPr>
        <p:txBody>
          <a:bodyPr tIns="0" anchor="t"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11480" y="2411508"/>
            <a:ext cx="11379200" cy="339090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divider slides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Divider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Click image icon to insert rectangular image. 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8" name="Rectangle 7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6987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 pl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5"/>
            <a:ext cx="9490635" cy="4249084"/>
          </a:xfrm>
        </p:spPr>
        <p:txBody>
          <a:bodyPr tIns="0" anchor="t"/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4574876"/>
            <a:ext cx="9490635" cy="151636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Divider</a:t>
            </a:r>
          </a:p>
          <a:p>
            <a:r>
              <a:rPr lang="en-US" sz="1000" dirty="0">
                <a:solidFill>
                  <a:prstClr val="black"/>
                </a:solidFill>
              </a:rPr>
              <a:t>Remove subtitle placeholder if not needed. </a:t>
            </a:r>
          </a:p>
          <a:p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2287024" y="5975774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white">
                    <a:lumMod val="65000"/>
                  </a:prst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1786823" y="5987532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800" dirty="0">
                <a:solidFill>
                  <a:prstClr val="white">
                    <a:lumMod val="65000"/>
                  </a:prst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-395621" y="6090880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2192000" y="6091822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</a:t>
              </a:r>
              <a:r>
                <a:rPr lang="en-US" sz="1000" dirty="0">
                  <a:solidFill>
                    <a:prstClr val="white"/>
                  </a:solidFill>
                </a:rPr>
                <a:t>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pic>
        <p:nvPicPr>
          <p:cNvPr id="13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75" y="6081748"/>
            <a:ext cx="1255954" cy="713232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874278"/>
            <a:ext cx="12192000" cy="3428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rot="5400000" flipH="1" flipV="1">
            <a:off x="5947642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 flipH="1" flipV="1">
            <a:off x="11637249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 userDrawn="1"/>
        </p:nvSpPr>
        <p:spPr>
          <a:xfrm>
            <a:off x="6311590" y="6892980"/>
            <a:ext cx="5880409" cy="286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r>
              <a:rPr lang="en-US" sz="1000" b="1" dirty="0">
                <a:solidFill>
                  <a:prstClr val="black"/>
                </a:solidFill>
              </a:rPr>
              <a:t>Footer : 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Never change the footer text on individual slides. Change, t</a:t>
            </a:r>
            <a:r>
              <a:rPr lang="en-US" sz="1000" dirty="0">
                <a:solidFill>
                  <a:prstClr val="black"/>
                </a:solidFill>
              </a:rPr>
              <a:t>urn on or off footer by using </a:t>
            </a:r>
            <a:br>
              <a:rPr lang="en-US" sz="1000" dirty="0">
                <a:solidFill>
                  <a:prstClr val="black"/>
                </a:solidFill>
              </a:rPr>
            </a:br>
            <a:r>
              <a:rPr lang="en-US" sz="1000" dirty="0">
                <a:solidFill>
                  <a:prstClr val="black"/>
                </a:solidFill>
              </a:rPr>
              <a:t>Insert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 Header &amp; Footer Enter / change text  Click Apply All. 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55813" y="6883559"/>
            <a:ext cx="903163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Data color order: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804797" y="7042641"/>
            <a:ext cx="1320629" cy="136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Used with accent colors: 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31575" y="6907927"/>
            <a:ext cx="1601607" cy="100584"/>
            <a:chOff x="914339" y="6913770"/>
            <a:chExt cx="1558450" cy="100584"/>
          </a:xfrm>
        </p:grpSpPr>
        <p:sp>
          <p:nvSpPr>
            <p:cNvPr id="32" name="Rectangle 31"/>
            <p:cNvSpPr/>
            <p:nvPr/>
          </p:nvSpPr>
          <p:spPr>
            <a:xfrm>
              <a:off x="914339" y="6913770"/>
              <a:ext cx="100584" cy="100584"/>
            </a:xfrm>
            <a:prstGeom prst="rect">
              <a:avLst/>
            </a:prstGeom>
            <a:solidFill>
              <a:srgbClr val="4F99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38627" y="6913770"/>
              <a:ext cx="100584" cy="100584"/>
            </a:xfrm>
            <a:prstGeom prst="rect">
              <a:avLst/>
            </a:prstGeom>
            <a:solidFill>
              <a:srgbClr val="FCB3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6483" y="6913770"/>
              <a:ext cx="100584" cy="100584"/>
            </a:xfrm>
            <a:prstGeom prst="rect">
              <a:avLst/>
            </a:prstGeom>
            <a:solidFill>
              <a:srgbClr val="002B5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50771" y="6913770"/>
              <a:ext cx="100584" cy="100584"/>
            </a:xfrm>
            <a:prstGeom prst="rect">
              <a:avLst/>
            </a:prstGeom>
            <a:solidFill>
              <a:srgbClr val="5028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62915" y="6913770"/>
              <a:ext cx="100584" cy="100584"/>
            </a:xfrm>
            <a:prstGeom prst="rect">
              <a:avLst/>
            </a:prstGeom>
            <a:solidFill>
              <a:srgbClr val="DE8BA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75059" y="6913770"/>
              <a:ext cx="100584" cy="100584"/>
            </a:xfrm>
            <a:prstGeom prst="rect">
              <a:avLst/>
            </a:prstGeom>
            <a:solidFill>
              <a:srgbClr val="6A03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7203" y="6913770"/>
              <a:ext cx="100584" cy="100584"/>
            </a:xfrm>
            <a:prstGeom prst="rect">
              <a:avLst/>
            </a:prstGeom>
            <a:solidFill>
              <a:srgbClr val="00B3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99347" y="6913770"/>
              <a:ext cx="100584" cy="100584"/>
            </a:xfrm>
            <a:prstGeom prst="rect">
              <a:avLst/>
            </a:prstGeom>
            <a:solidFill>
              <a:srgbClr val="004D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811491" y="6913770"/>
              <a:ext cx="100584" cy="100584"/>
            </a:xfrm>
            <a:prstGeom prst="rect">
              <a:avLst/>
            </a:prstGeom>
            <a:solidFill>
              <a:srgbClr val="F79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23635" y="6913770"/>
              <a:ext cx="100584" cy="100584"/>
            </a:xfrm>
            <a:prstGeom prst="rect">
              <a:avLst/>
            </a:prstGeom>
            <a:solidFill>
              <a:srgbClr val="712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035779" y="6913770"/>
              <a:ext cx="100584" cy="100584"/>
            </a:xfrm>
            <a:prstGeom prst="rect">
              <a:avLst/>
            </a:prstGeom>
            <a:solidFill>
              <a:srgbClr val="908E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147923" y="6913770"/>
              <a:ext cx="100584" cy="100584"/>
            </a:xfrm>
            <a:prstGeom prst="rect">
              <a:avLst/>
            </a:prstGeom>
            <a:solidFill>
              <a:srgbClr val="37237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60067" y="6913770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372205" y="6913770"/>
              <a:ext cx="100584" cy="100584"/>
            </a:xfrm>
            <a:prstGeom prst="rect">
              <a:avLst/>
            </a:prstGeom>
            <a:solidFill>
              <a:srgbClr val="2C3B0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</p:grpSp>
      <p:sp>
        <p:nvSpPr>
          <p:cNvPr id="46" name="TextBox 45"/>
          <p:cNvSpPr txBox="1"/>
          <p:nvPr userDrawn="1"/>
        </p:nvSpPr>
        <p:spPr>
          <a:xfrm>
            <a:off x="2535078" y="6883559"/>
            <a:ext cx="90790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Complimentary colors:</a:t>
            </a:r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2551546" y="7022893"/>
            <a:ext cx="218964" cy="91440"/>
            <a:chOff x="2279174" y="7027888"/>
            <a:chExt cx="164223" cy="91440"/>
          </a:xfrm>
        </p:grpSpPr>
        <p:cxnSp>
          <p:nvCxnSpPr>
            <p:cNvPr id="48" name="Straight Arrow Connector 47"/>
            <p:cNvCxnSpPr>
              <a:cxnSpLocks/>
            </p:cNvCxnSpPr>
            <p:nvPr userDrawn="1"/>
          </p:nvCxnSpPr>
          <p:spPr>
            <a:xfrm>
              <a:off x="2279174" y="7114593"/>
              <a:ext cx="164223" cy="0"/>
            </a:xfrm>
            <a:prstGeom prst="straightConnector1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 userDrawn="1"/>
          </p:nvCxnSpPr>
          <p:spPr>
            <a:xfrm flipV="1">
              <a:off x="2281672" y="7027888"/>
              <a:ext cx="0" cy="9144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 userDrawn="1"/>
        </p:nvGrpSpPr>
        <p:grpSpPr>
          <a:xfrm>
            <a:off x="3760820" y="7063094"/>
            <a:ext cx="778165" cy="100584"/>
            <a:chOff x="1566748" y="7022234"/>
            <a:chExt cx="778165" cy="100584"/>
          </a:xfrm>
        </p:grpSpPr>
        <p:sp>
          <p:nvSpPr>
            <p:cNvPr id="51" name="Rectangle 50"/>
            <p:cNvSpPr/>
            <p:nvPr userDrawn="1"/>
          </p:nvSpPr>
          <p:spPr>
            <a:xfrm>
              <a:off x="1566748" y="7022234"/>
              <a:ext cx="100584" cy="100584"/>
            </a:xfrm>
            <a:prstGeom prst="rect">
              <a:avLst/>
            </a:prstGeom>
            <a:solidFill>
              <a:srgbClr val="007EA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2" name="Rectangle 51"/>
            <p:cNvSpPr/>
            <p:nvPr userDrawn="1"/>
          </p:nvSpPr>
          <p:spPr>
            <a:xfrm>
              <a:off x="1793022" y="7022234"/>
              <a:ext cx="100584" cy="100584"/>
            </a:xfrm>
            <a:prstGeom prst="rect">
              <a:avLst/>
            </a:prstGeom>
            <a:solidFill>
              <a:srgbClr val="C4006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3" name="Rectangle 52"/>
            <p:cNvSpPr/>
            <p:nvPr userDrawn="1"/>
          </p:nvSpPr>
          <p:spPr>
            <a:xfrm>
              <a:off x="1679885" y="7022234"/>
              <a:ext cx="100584" cy="100584"/>
            </a:xfrm>
            <a:prstGeom prst="rect">
              <a:avLst/>
            </a:prstGeom>
            <a:solidFill>
              <a:srgbClr val="FFAC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4" name="Rectangle 53"/>
            <p:cNvSpPr/>
            <p:nvPr userDrawn="1"/>
          </p:nvSpPr>
          <p:spPr>
            <a:xfrm>
              <a:off x="1906159" y="7022234"/>
              <a:ext cx="100584" cy="100584"/>
            </a:xfrm>
            <a:prstGeom prst="rect">
              <a:avLst/>
            </a:prstGeom>
            <a:solidFill>
              <a:srgbClr val="08C3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5" name="Rectangle 54"/>
            <p:cNvSpPr/>
            <p:nvPr userDrawn="1"/>
          </p:nvSpPr>
          <p:spPr>
            <a:xfrm>
              <a:off x="2019296" y="7022234"/>
              <a:ext cx="100584" cy="100584"/>
            </a:xfrm>
            <a:prstGeom prst="rect">
              <a:avLst/>
            </a:prstGeom>
            <a:solidFill>
              <a:srgbClr val="F36C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2132432" y="7022234"/>
              <a:ext cx="100584" cy="100584"/>
            </a:xfrm>
            <a:prstGeom prst="rect">
              <a:avLst/>
            </a:prstGeom>
            <a:solidFill>
              <a:srgbClr val="6A6A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2244329" y="7022234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58" name="Group 57"/>
          <p:cNvGrpSpPr/>
          <p:nvPr userDrawn="1"/>
        </p:nvGrpSpPr>
        <p:grpSpPr>
          <a:xfrm>
            <a:off x="3475603" y="6905748"/>
            <a:ext cx="549776" cy="100584"/>
            <a:chOff x="3141899" y="6907927"/>
            <a:chExt cx="549776" cy="100584"/>
          </a:xfrm>
        </p:grpSpPr>
        <p:sp>
          <p:nvSpPr>
            <p:cNvPr id="59" name="Rectangle 58"/>
            <p:cNvSpPr/>
            <p:nvPr/>
          </p:nvSpPr>
          <p:spPr>
            <a:xfrm>
              <a:off x="3141899" y="6907927"/>
              <a:ext cx="100584" cy="100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66495" y="6907927"/>
              <a:ext cx="100584" cy="100584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54197" y="6907927"/>
              <a:ext cx="100584" cy="10058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78793" y="6907927"/>
              <a:ext cx="100584" cy="10058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591091" y="6907927"/>
              <a:ext cx="100584" cy="100584"/>
            </a:xfrm>
            <a:prstGeom prst="rect">
              <a:avLst/>
            </a:prstGeom>
            <a:solidFill>
              <a:srgbClr val="CCCCCC"/>
            </a:solidFill>
            <a:ln w="3175">
              <a:solidFill>
                <a:srgbClr val="A7A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64" name="Group 63"/>
          <p:cNvGrpSpPr/>
          <p:nvPr userDrawn="1"/>
        </p:nvGrpSpPr>
        <p:grpSpPr>
          <a:xfrm>
            <a:off x="4110314" y="6905748"/>
            <a:ext cx="549777" cy="100584"/>
            <a:chOff x="2057435" y="7026985"/>
            <a:chExt cx="549777" cy="100584"/>
          </a:xfrm>
        </p:grpSpPr>
        <p:sp>
          <p:nvSpPr>
            <p:cNvPr id="65" name="Rectangle 64"/>
            <p:cNvSpPr/>
            <p:nvPr/>
          </p:nvSpPr>
          <p:spPr>
            <a:xfrm>
              <a:off x="2057435" y="7026985"/>
              <a:ext cx="100584" cy="100584"/>
            </a:xfrm>
            <a:prstGeom prst="rect">
              <a:avLst/>
            </a:prstGeom>
            <a:solidFill>
              <a:srgbClr val="47372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82031" y="7026985"/>
              <a:ext cx="100584" cy="100584"/>
            </a:xfrm>
            <a:prstGeom prst="rect">
              <a:avLst/>
            </a:prstGeom>
            <a:solidFill>
              <a:srgbClr val="A393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169733" y="7026985"/>
              <a:ext cx="100584" cy="100584"/>
            </a:xfrm>
            <a:prstGeom prst="rect">
              <a:avLst/>
            </a:prstGeom>
            <a:solidFill>
              <a:srgbClr val="7A68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394329" y="7026985"/>
              <a:ext cx="100584" cy="100584"/>
            </a:xfrm>
            <a:prstGeom prst="rect">
              <a:avLst/>
            </a:prstGeom>
            <a:solidFill>
              <a:srgbClr val="B7A9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06628" y="7026985"/>
              <a:ext cx="100584" cy="100584"/>
            </a:xfrm>
            <a:prstGeom prst="rect">
              <a:avLst/>
            </a:prstGeom>
            <a:solidFill>
              <a:srgbClr val="CEC2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70" name="Group 69"/>
          <p:cNvGrpSpPr/>
          <p:nvPr userDrawn="1"/>
        </p:nvGrpSpPr>
        <p:grpSpPr>
          <a:xfrm>
            <a:off x="12229770" y="6237765"/>
            <a:ext cx="739028" cy="978343"/>
            <a:chOff x="9173426" y="6237765"/>
            <a:chExt cx="739028" cy="978343"/>
          </a:xfrm>
        </p:grpSpPr>
        <p:sp>
          <p:nvSpPr>
            <p:cNvPr id="71" name="Rectangle 70"/>
            <p:cNvSpPr/>
            <p:nvPr userDrawn="1"/>
          </p:nvSpPr>
          <p:spPr>
            <a:xfrm>
              <a:off x="9173426" y="6237765"/>
              <a:ext cx="739028" cy="978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  <p:grpSp>
          <p:nvGrpSpPr>
            <p:cNvPr id="72" name="Group 71"/>
            <p:cNvGrpSpPr/>
            <p:nvPr userDrawn="1"/>
          </p:nvGrpSpPr>
          <p:grpSpPr>
            <a:xfrm>
              <a:off x="9218311" y="6565676"/>
              <a:ext cx="609784" cy="615127"/>
              <a:chOff x="9218311" y="6565676"/>
              <a:chExt cx="609784" cy="61512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218311" y="6565676"/>
                <a:ext cx="100584" cy="1005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949323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376091" y="6565676"/>
                <a:ext cx="100584" cy="100584"/>
              </a:xfrm>
              <a:prstGeom prst="rect">
                <a:avLst/>
              </a:prstGeom>
              <a:solidFill>
                <a:srgbClr val="2B3B0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61037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727511" y="6565676"/>
                <a:ext cx="100584" cy="100584"/>
              </a:xfrm>
              <a:prstGeom prst="rect">
                <a:avLst/>
              </a:prstGeom>
              <a:solidFill>
                <a:srgbClr val="C5D58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9" name="Rectangle 78"/>
              <p:cNvSpPr/>
              <p:nvPr userDrawn="1"/>
            </p:nvSpPr>
            <p:spPr>
              <a:xfrm>
                <a:off x="9218311" y="6694312"/>
                <a:ext cx="100584" cy="10058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0" name="Rectangle 79"/>
              <p:cNvSpPr/>
              <p:nvPr userDrawn="1"/>
            </p:nvSpPr>
            <p:spPr>
              <a:xfrm>
                <a:off x="9493231" y="6694312"/>
                <a:ext cx="100584" cy="100584"/>
              </a:xfrm>
              <a:prstGeom prst="rect">
                <a:avLst/>
              </a:prstGeom>
              <a:solidFill>
                <a:srgbClr val="D0588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1" name="Rectangle 80"/>
              <p:cNvSpPr/>
              <p:nvPr userDrawn="1"/>
            </p:nvSpPr>
            <p:spPr>
              <a:xfrm>
                <a:off x="9376091" y="6694312"/>
                <a:ext cx="100584" cy="100584"/>
              </a:xfrm>
              <a:prstGeom prst="rect">
                <a:avLst/>
              </a:prstGeom>
              <a:solidFill>
                <a:srgbClr val="6902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2" name="Rectangle 81"/>
              <p:cNvSpPr/>
              <p:nvPr userDrawn="1"/>
            </p:nvSpPr>
            <p:spPr>
              <a:xfrm>
                <a:off x="9610371" y="6694312"/>
                <a:ext cx="100584" cy="100584"/>
              </a:xfrm>
              <a:prstGeom prst="rect">
                <a:avLst/>
              </a:prstGeom>
              <a:solidFill>
                <a:srgbClr val="DD8BA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3" name="Rectangle 82"/>
              <p:cNvSpPr/>
              <p:nvPr userDrawn="1"/>
            </p:nvSpPr>
            <p:spPr>
              <a:xfrm>
                <a:off x="9727511" y="6694312"/>
                <a:ext cx="100584" cy="100584"/>
              </a:xfrm>
              <a:prstGeom prst="rect">
                <a:avLst/>
              </a:prstGeom>
              <a:solidFill>
                <a:srgbClr val="ECC0C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4" name="Rectangle 83"/>
              <p:cNvSpPr/>
              <p:nvPr userDrawn="1"/>
            </p:nvSpPr>
            <p:spPr>
              <a:xfrm>
                <a:off x="9218311" y="6822948"/>
                <a:ext cx="100584" cy="10058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5" name="Rectangle 84"/>
              <p:cNvSpPr/>
              <p:nvPr userDrawn="1"/>
            </p:nvSpPr>
            <p:spPr>
              <a:xfrm>
                <a:off x="9493231" y="6822948"/>
                <a:ext cx="100584" cy="100584"/>
              </a:xfrm>
              <a:prstGeom prst="rect">
                <a:avLst/>
              </a:prstGeom>
              <a:solidFill>
                <a:srgbClr val="BD4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6" name="Rectangle 85"/>
              <p:cNvSpPr/>
              <p:nvPr userDrawn="1"/>
            </p:nvSpPr>
            <p:spPr>
              <a:xfrm>
                <a:off x="9376091" y="6822948"/>
                <a:ext cx="100584" cy="100584"/>
              </a:xfrm>
              <a:prstGeom prst="rect">
                <a:avLst/>
              </a:prstGeom>
              <a:solidFill>
                <a:srgbClr val="7122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7" name="Rectangle 86"/>
              <p:cNvSpPr/>
              <p:nvPr userDrawn="1"/>
            </p:nvSpPr>
            <p:spPr>
              <a:xfrm>
                <a:off x="9610371" y="6822948"/>
                <a:ext cx="100584" cy="100584"/>
              </a:xfrm>
              <a:prstGeom prst="rect">
                <a:avLst/>
              </a:prstGeom>
              <a:solidFill>
                <a:srgbClr val="F695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8" name="Rectangle 87"/>
              <p:cNvSpPr/>
              <p:nvPr userDrawn="1"/>
            </p:nvSpPr>
            <p:spPr>
              <a:xfrm>
                <a:off x="9727511" y="6822948"/>
                <a:ext cx="100584" cy="100584"/>
              </a:xfrm>
              <a:prstGeom prst="rect">
                <a:avLst/>
              </a:prstGeom>
              <a:solidFill>
                <a:srgbClr val="FABD9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9" name="Rectangle 88"/>
              <p:cNvSpPr/>
              <p:nvPr userDrawn="1"/>
            </p:nvSpPr>
            <p:spPr>
              <a:xfrm>
                <a:off x="9218311" y="6951584"/>
                <a:ext cx="100584" cy="10058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0" name="Rectangle 89"/>
              <p:cNvSpPr/>
              <p:nvPr userDrawn="1"/>
            </p:nvSpPr>
            <p:spPr>
              <a:xfrm>
                <a:off x="949323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1" name="Rectangle 90"/>
              <p:cNvSpPr/>
              <p:nvPr userDrawn="1"/>
            </p:nvSpPr>
            <p:spPr>
              <a:xfrm>
                <a:off x="9376091" y="6951584"/>
                <a:ext cx="100584" cy="100584"/>
              </a:xfrm>
              <a:prstGeom prst="rect">
                <a:avLst/>
              </a:prstGeom>
              <a:solidFill>
                <a:srgbClr val="002B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2" name="Rectangle 91"/>
              <p:cNvSpPr/>
              <p:nvPr userDrawn="1"/>
            </p:nvSpPr>
            <p:spPr>
              <a:xfrm>
                <a:off x="961037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3" name="Rectangle 92"/>
              <p:cNvSpPr/>
              <p:nvPr userDrawn="1"/>
            </p:nvSpPr>
            <p:spPr>
              <a:xfrm>
                <a:off x="9727511" y="6951584"/>
                <a:ext cx="100584" cy="100584"/>
              </a:xfrm>
              <a:prstGeom prst="rect">
                <a:avLst/>
              </a:prstGeom>
              <a:solidFill>
                <a:srgbClr val="A0C3D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4" name="Rectangle 93"/>
              <p:cNvSpPr/>
              <p:nvPr userDrawn="1"/>
            </p:nvSpPr>
            <p:spPr>
              <a:xfrm>
                <a:off x="9218311" y="7080219"/>
                <a:ext cx="100584" cy="10058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 userDrawn="1"/>
            </p:nvSpPr>
            <p:spPr>
              <a:xfrm>
                <a:off x="9493231" y="7080219"/>
                <a:ext cx="100584" cy="100584"/>
              </a:xfrm>
              <a:prstGeom prst="rect">
                <a:avLst/>
              </a:prstGeom>
              <a:solidFill>
                <a:srgbClr val="534F9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6" name="Rectangle 95"/>
              <p:cNvSpPr/>
              <p:nvPr userDrawn="1"/>
            </p:nvSpPr>
            <p:spPr>
              <a:xfrm>
                <a:off x="9376091" y="7080219"/>
                <a:ext cx="100584" cy="100584"/>
              </a:xfrm>
              <a:prstGeom prst="rect">
                <a:avLst/>
              </a:prstGeom>
              <a:solidFill>
                <a:srgbClr val="3722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7" name="Rectangle 96"/>
              <p:cNvSpPr/>
              <p:nvPr userDrawn="1"/>
            </p:nvSpPr>
            <p:spPr>
              <a:xfrm>
                <a:off x="9610371" y="7080219"/>
                <a:ext cx="100584" cy="100584"/>
              </a:xfrm>
              <a:prstGeom prst="rect">
                <a:avLst/>
              </a:prstGeom>
              <a:solidFill>
                <a:srgbClr val="908D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8" name="Rectangle 97"/>
              <p:cNvSpPr/>
              <p:nvPr userDrawn="1"/>
            </p:nvSpPr>
            <p:spPr>
              <a:xfrm>
                <a:off x="9727511" y="7080219"/>
                <a:ext cx="100584" cy="100584"/>
              </a:xfrm>
              <a:prstGeom prst="rect">
                <a:avLst/>
              </a:prstGeom>
              <a:solidFill>
                <a:srgbClr val="BBB9D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</p:grpSp>
        <p:sp>
          <p:nvSpPr>
            <p:cNvPr id="73" name="TextBox 72"/>
            <p:cNvSpPr txBox="1"/>
            <p:nvPr userDrawn="1"/>
          </p:nvSpPr>
          <p:spPr>
            <a:xfrm>
              <a:off x="9203119" y="6283237"/>
              <a:ext cx="677372" cy="142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dirty="0" err="1">
                  <a:solidFill>
                    <a:prstClr val="black"/>
                  </a:solidFill>
                  <a:latin typeface="Arial Narrow" panose="020B0606020202030204" pitchFamily="34" charset="0"/>
                </a:rPr>
                <a:t>Platts</a:t>
              </a:r>
              <a:r>
                <a:rPr lang="en-US" sz="800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 Commodity Colors: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359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6"/>
            <a:ext cx="9490635" cy="2115484"/>
          </a:xfrm>
        </p:spPr>
        <p:txBody>
          <a:bodyPr tIns="0" anchor="t"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11480" y="2411508"/>
            <a:ext cx="11379200" cy="339090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divider slides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Divider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Click image icon to insert rectangular image. 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8" name="Rectangle 7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83120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 Image Small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6376"/>
            <a:ext cx="9490635" cy="2115484"/>
          </a:xfrm>
        </p:spPr>
        <p:txBody>
          <a:bodyPr tIns="0" anchor="t"/>
          <a:lstStyle>
            <a:lvl1pPr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11480" y="2411508"/>
            <a:ext cx="11379200" cy="339090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– only use S&amp;P Global approved images for divider slides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Divider + Image</a:t>
            </a:r>
          </a:p>
          <a:p>
            <a:r>
              <a:rPr lang="en-US" sz="1000" dirty="0">
                <a:solidFill>
                  <a:prstClr val="black"/>
                </a:solidFill>
              </a:rPr>
              <a:t>Click image icon to insert rectangular image.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3251" y="6889455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2287024" y="5975774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white">
                    <a:lumMod val="65000"/>
                  </a:prst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786823" y="5987532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800" dirty="0">
                <a:solidFill>
                  <a:prstClr val="white">
                    <a:lumMod val="65000"/>
                  </a:prst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-395621" y="6090880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2192000" y="6091822"/>
            <a:ext cx="395621" cy="0"/>
          </a:xfrm>
          <a:prstGeom prst="line">
            <a:avLst/>
          </a:prstGeom>
          <a:ln w="31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</a:t>
              </a:r>
              <a:r>
                <a:rPr lang="en-US" sz="1000" dirty="0">
                  <a:solidFill>
                    <a:prstClr val="white"/>
                  </a:solidFill>
                </a:rPr>
                <a:t>. </a:t>
              </a: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pic>
        <p:nvPicPr>
          <p:cNvPr id="17" name="Platt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75" y="6081748"/>
            <a:ext cx="1255954" cy="71323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-13251" y="6878697"/>
            <a:ext cx="12205252" cy="367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0" y="6874278"/>
            <a:ext cx="12192000" cy="3428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 rot="5400000" flipH="1" flipV="1">
            <a:off x="5947642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rot="5400000" flipH="1" flipV="1">
            <a:off x="11637249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6311590" y="6892980"/>
            <a:ext cx="5880409" cy="286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r>
              <a:rPr lang="en-US" sz="1000" b="1" dirty="0">
                <a:solidFill>
                  <a:prstClr val="black"/>
                </a:solidFill>
              </a:rPr>
              <a:t>Footer : 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Never change the footer text on individual slides. Change, t</a:t>
            </a:r>
            <a:r>
              <a:rPr lang="en-US" sz="1000" dirty="0">
                <a:solidFill>
                  <a:prstClr val="black"/>
                </a:solidFill>
              </a:rPr>
              <a:t>urn on or off footer by using </a:t>
            </a:r>
            <a:br>
              <a:rPr lang="en-US" sz="1000" dirty="0">
                <a:solidFill>
                  <a:prstClr val="black"/>
                </a:solidFill>
              </a:rPr>
            </a:br>
            <a:r>
              <a:rPr lang="en-US" sz="1000" dirty="0">
                <a:solidFill>
                  <a:prstClr val="black"/>
                </a:solidFill>
              </a:rPr>
              <a:t>Insert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 Header &amp; Footer Enter / change text  Click Apply All. 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5813" y="6883559"/>
            <a:ext cx="903163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Data color order: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2804797" y="7042641"/>
            <a:ext cx="1320629" cy="136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Used with accent colors: 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731575" y="6907927"/>
            <a:ext cx="1601607" cy="100584"/>
            <a:chOff x="914339" y="6913770"/>
            <a:chExt cx="1558450" cy="100584"/>
          </a:xfrm>
        </p:grpSpPr>
        <p:sp>
          <p:nvSpPr>
            <p:cNvPr id="35" name="Rectangle 34"/>
            <p:cNvSpPr/>
            <p:nvPr/>
          </p:nvSpPr>
          <p:spPr>
            <a:xfrm>
              <a:off x="914339" y="6913770"/>
              <a:ext cx="100584" cy="100584"/>
            </a:xfrm>
            <a:prstGeom prst="rect">
              <a:avLst/>
            </a:prstGeom>
            <a:solidFill>
              <a:srgbClr val="4F99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38627" y="6913770"/>
              <a:ext cx="100584" cy="100584"/>
            </a:xfrm>
            <a:prstGeom prst="rect">
              <a:avLst/>
            </a:prstGeom>
            <a:solidFill>
              <a:srgbClr val="FCB3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26483" y="6913770"/>
              <a:ext cx="100584" cy="100584"/>
            </a:xfrm>
            <a:prstGeom prst="rect">
              <a:avLst/>
            </a:prstGeom>
            <a:solidFill>
              <a:srgbClr val="002B5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50771" y="6913770"/>
              <a:ext cx="100584" cy="100584"/>
            </a:xfrm>
            <a:prstGeom prst="rect">
              <a:avLst/>
            </a:prstGeom>
            <a:solidFill>
              <a:srgbClr val="5028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362915" y="6913770"/>
              <a:ext cx="100584" cy="100584"/>
            </a:xfrm>
            <a:prstGeom prst="rect">
              <a:avLst/>
            </a:prstGeom>
            <a:solidFill>
              <a:srgbClr val="DE8BA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75059" y="6913770"/>
              <a:ext cx="100584" cy="100584"/>
            </a:xfrm>
            <a:prstGeom prst="rect">
              <a:avLst/>
            </a:prstGeom>
            <a:solidFill>
              <a:srgbClr val="6A03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87203" y="6913770"/>
              <a:ext cx="100584" cy="100584"/>
            </a:xfrm>
            <a:prstGeom prst="rect">
              <a:avLst/>
            </a:prstGeom>
            <a:solidFill>
              <a:srgbClr val="00B3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99347" y="6913770"/>
              <a:ext cx="100584" cy="100584"/>
            </a:xfrm>
            <a:prstGeom prst="rect">
              <a:avLst/>
            </a:prstGeom>
            <a:solidFill>
              <a:srgbClr val="004D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811491" y="6913770"/>
              <a:ext cx="100584" cy="100584"/>
            </a:xfrm>
            <a:prstGeom prst="rect">
              <a:avLst/>
            </a:prstGeom>
            <a:solidFill>
              <a:srgbClr val="F79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923635" y="6913770"/>
              <a:ext cx="100584" cy="100584"/>
            </a:xfrm>
            <a:prstGeom prst="rect">
              <a:avLst/>
            </a:prstGeom>
            <a:solidFill>
              <a:srgbClr val="712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035779" y="6913770"/>
              <a:ext cx="100584" cy="100584"/>
            </a:xfrm>
            <a:prstGeom prst="rect">
              <a:avLst/>
            </a:prstGeom>
            <a:solidFill>
              <a:srgbClr val="908E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147923" y="6913770"/>
              <a:ext cx="100584" cy="100584"/>
            </a:xfrm>
            <a:prstGeom prst="rect">
              <a:avLst/>
            </a:prstGeom>
            <a:solidFill>
              <a:srgbClr val="37237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60067" y="6913770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372205" y="6913770"/>
              <a:ext cx="100584" cy="100584"/>
            </a:xfrm>
            <a:prstGeom prst="rect">
              <a:avLst/>
            </a:prstGeom>
            <a:solidFill>
              <a:srgbClr val="2C3B0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</p:grpSp>
      <p:sp>
        <p:nvSpPr>
          <p:cNvPr id="49" name="TextBox 48"/>
          <p:cNvSpPr txBox="1"/>
          <p:nvPr userDrawn="1"/>
        </p:nvSpPr>
        <p:spPr>
          <a:xfrm>
            <a:off x="2535078" y="6883559"/>
            <a:ext cx="90790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Complimentary colors:</a:t>
            </a: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551546" y="7022893"/>
            <a:ext cx="218964" cy="91440"/>
            <a:chOff x="2279174" y="7027888"/>
            <a:chExt cx="164223" cy="91440"/>
          </a:xfrm>
        </p:grpSpPr>
        <p:cxnSp>
          <p:nvCxnSpPr>
            <p:cNvPr id="51" name="Straight Arrow Connector 50"/>
            <p:cNvCxnSpPr>
              <a:cxnSpLocks/>
            </p:cNvCxnSpPr>
            <p:nvPr userDrawn="1"/>
          </p:nvCxnSpPr>
          <p:spPr>
            <a:xfrm>
              <a:off x="2279174" y="7114593"/>
              <a:ext cx="164223" cy="0"/>
            </a:xfrm>
            <a:prstGeom prst="straightConnector1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 userDrawn="1"/>
          </p:nvCxnSpPr>
          <p:spPr>
            <a:xfrm flipV="1">
              <a:off x="2281672" y="7027888"/>
              <a:ext cx="0" cy="9144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 userDrawn="1"/>
        </p:nvGrpSpPr>
        <p:grpSpPr>
          <a:xfrm>
            <a:off x="3760820" y="7063094"/>
            <a:ext cx="778165" cy="100584"/>
            <a:chOff x="1566748" y="7022234"/>
            <a:chExt cx="778165" cy="100584"/>
          </a:xfrm>
        </p:grpSpPr>
        <p:sp>
          <p:nvSpPr>
            <p:cNvPr id="54" name="Rectangle 53"/>
            <p:cNvSpPr/>
            <p:nvPr userDrawn="1"/>
          </p:nvSpPr>
          <p:spPr>
            <a:xfrm>
              <a:off x="1566748" y="7022234"/>
              <a:ext cx="100584" cy="100584"/>
            </a:xfrm>
            <a:prstGeom prst="rect">
              <a:avLst/>
            </a:prstGeom>
            <a:solidFill>
              <a:srgbClr val="007EA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5" name="Rectangle 54"/>
            <p:cNvSpPr/>
            <p:nvPr userDrawn="1"/>
          </p:nvSpPr>
          <p:spPr>
            <a:xfrm>
              <a:off x="1793022" y="7022234"/>
              <a:ext cx="100584" cy="100584"/>
            </a:xfrm>
            <a:prstGeom prst="rect">
              <a:avLst/>
            </a:prstGeom>
            <a:solidFill>
              <a:srgbClr val="C4006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1679885" y="7022234"/>
              <a:ext cx="100584" cy="100584"/>
            </a:xfrm>
            <a:prstGeom prst="rect">
              <a:avLst/>
            </a:prstGeom>
            <a:solidFill>
              <a:srgbClr val="FFAC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1906159" y="7022234"/>
              <a:ext cx="100584" cy="100584"/>
            </a:xfrm>
            <a:prstGeom prst="rect">
              <a:avLst/>
            </a:prstGeom>
            <a:solidFill>
              <a:srgbClr val="08C3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2019296" y="7022234"/>
              <a:ext cx="100584" cy="100584"/>
            </a:xfrm>
            <a:prstGeom prst="rect">
              <a:avLst/>
            </a:prstGeom>
            <a:solidFill>
              <a:srgbClr val="F36C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2132432" y="7022234"/>
              <a:ext cx="100584" cy="100584"/>
            </a:xfrm>
            <a:prstGeom prst="rect">
              <a:avLst/>
            </a:prstGeom>
            <a:solidFill>
              <a:srgbClr val="6A6A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2244329" y="7022234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61" name="Group 60"/>
          <p:cNvGrpSpPr/>
          <p:nvPr userDrawn="1"/>
        </p:nvGrpSpPr>
        <p:grpSpPr>
          <a:xfrm>
            <a:off x="3475603" y="6905748"/>
            <a:ext cx="549776" cy="100584"/>
            <a:chOff x="3141899" y="6907927"/>
            <a:chExt cx="549776" cy="100584"/>
          </a:xfrm>
        </p:grpSpPr>
        <p:sp>
          <p:nvSpPr>
            <p:cNvPr id="62" name="Rectangle 61"/>
            <p:cNvSpPr/>
            <p:nvPr/>
          </p:nvSpPr>
          <p:spPr>
            <a:xfrm>
              <a:off x="3141899" y="6907927"/>
              <a:ext cx="100584" cy="100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366495" y="6907927"/>
              <a:ext cx="100584" cy="100584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254197" y="6907927"/>
              <a:ext cx="100584" cy="10058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478793" y="6907927"/>
              <a:ext cx="100584" cy="10058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591091" y="6907927"/>
              <a:ext cx="100584" cy="100584"/>
            </a:xfrm>
            <a:prstGeom prst="rect">
              <a:avLst/>
            </a:prstGeom>
            <a:solidFill>
              <a:srgbClr val="CCCCCC"/>
            </a:solidFill>
            <a:ln w="3175">
              <a:solidFill>
                <a:srgbClr val="A7A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4110314" y="6905748"/>
            <a:ext cx="549777" cy="100584"/>
            <a:chOff x="2057435" y="7026985"/>
            <a:chExt cx="549777" cy="100584"/>
          </a:xfrm>
        </p:grpSpPr>
        <p:sp>
          <p:nvSpPr>
            <p:cNvPr id="68" name="Rectangle 67"/>
            <p:cNvSpPr/>
            <p:nvPr/>
          </p:nvSpPr>
          <p:spPr>
            <a:xfrm>
              <a:off x="2057435" y="7026985"/>
              <a:ext cx="100584" cy="100584"/>
            </a:xfrm>
            <a:prstGeom prst="rect">
              <a:avLst/>
            </a:prstGeom>
            <a:solidFill>
              <a:srgbClr val="47372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282031" y="7026985"/>
              <a:ext cx="100584" cy="100584"/>
            </a:xfrm>
            <a:prstGeom prst="rect">
              <a:avLst/>
            </a:prstGeom>
            <a:solidFill>
              <a:srgbClr val="A393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black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169733" y="7026985"/>
              <a:ext cx="100584" cy="100584"/>
            </a:xfrm>
            <a:prstGeom prst="rect">
              <a:avLst/>
            </a:prstGeom>
            <a:solidFill>
              <a:srgbClr val="7A68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394329" y="7026985"/>
              <a:ext cx="100584" cy="100584"/>
            </a:xfrm>
            <a:prstGeom prst="rect">
              <a:avLst/>
            </a:prstGeom>
            <a:solidFill>
              <a:srgbClr val="B7A9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506628" y="7026985"/>
              <a:ext cx="100584" cy="100584"/>
            </a:xfrm>
            <a:prstGeom prst="rect">
              <a:avLst/>
            </a:prstGeom>
            <a:solidFill>
              <a:srgbClr val="CEC2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73" name="Group 72"/>
          <p:cNvGrpSpPr/>
          <p:nvPr userDrawn="1"/>
        </p:nvGrpSpPr>
        <p:grpSpPr>
          <a:xfrm>
            <a:off x="12229770" y="6237765"/>
            <a:ext cx="739028" cy="978343"/>
            <a:chOff x="9173426" y="6237765"/>
            <a:chExt cx="739028" cy="978343"/>
          </a:xfrm>
        </p:grpSpPr>
        <p:sp>
          <p:nvSpPr>
            <p:cNvPr id="74" name="Rectangle 73"/>
            <p:cNvSpPr/>
            <p:nvPr userDrawn="1"/>
          </p:nvSpPr>
          <p:spPr>
            <a:xfrm>
              <a:off x="9173426" y="6237765"/>
              <a:ext cx="739028" cy="978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  <p:grpSp>
          <p:nvGrpSpPr>
            <p:cNvPr id="75" name="Group 74"/>
            <p:cNvGrpSpPr/>
            <p:nvPr userDrawn="1"/>
          </p:nvGrpSpPr>
          <p:grpSpPr>
            <a:xfrm>
              <a:off x="9218311" y="6565676"/>
              <a:ext cx="609784" cy="615127"/>
              <a:chOff x="9218311" y="6565676"/>
              <a:chExt cx="609784" cy="615127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218311" y="6565676"/>
                <a:ext cx="100584" cy="1005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49323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9376091" y="6565676"/>
                <a:ext cx="100584" cy="100584"/>
              </a:xfrm>
              <a:prstGeom prst="rect">
                <a:avLst/>
              </a:prstGeom>
              <a:solidFill>
                <a:srgbClr val="2B3B0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961037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9727511" y="6565676"/>
                <a:ext cx="100584" cy="100584"/>
              </a:xfrm>
              <a:prstGeom prst="rect">
                <a:avLst/>
              </a:prstGeom>
              <a:solidFill>
                <a:srgbClr val="C5D58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2" name="Rectangle 81"/>
              <p:cNvSpPr/>
              <p:nvPr userDrawn="1"/>
            </p:nvSpPr>
            <p:spPr>
              <a:xfrm>
                <a:off x="9218311" y="6694312"/>
                <a:ext cx="100584" cy="10058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3" name="Rectangle 82"/>
              <p:cNvSpPr/>
              <p:nvPr userDrawn="1"/>
            </p:nvSpPr>
            <p:spPr>
              <a:xfrm>
                <a:off x="9493231" y="6694312"/>
                <a:ext cx="100584" cy="100584"/>
              </a:xfrm>
              <a:prstGeom prst="rect">
                <a:avLst/>
              </a:prstGeom>
              <a:solidFill>
                <a:srgbClr val="D0588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4" name="Rectangle 83"/>
              <p:cNvSpPr/>
              <p:nvPr userDrawn="1"/>
            </p:nvSpPr>
            <p:spPr>
              <a:xfrm>
                <a:off x="9376091" y="6694312"/>
                <a:ext cx="100584" cy="100584"/>
              </a:xfrm>
              <a:prstGeom prst="rect">
                <a:avLst/>
              </a:prstGeom>
              <a:solidFill>
                <a:srgbClr val="6902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5" name="Rectangle 84"/>
              <p:cNvSpPr/>
              <p:nvPr userDrawn="1"/>
            </p:nvSpPr>
            <p:spPr>
              <a:xfrm>
                <a:off x="9610371" y="6694312"/>
                <a:ext cx="100584" cy="100584"/>
              </a:xfrm>
              <a:prstGeom prst="rect">
                <a:avLst/>
              </a:prstGeom>
              <a:solidFill>
                <a:srgbClr val="DD8BA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6" name="Rectangle 85"/>
              <p:cNvSpPr/>
              <p:nvPr userDrawn="1"/>
            </p:nvSpPr>
            <p:spPr>
              <a:xfrm>
                <a:off x="9727511" y="6694312"/>
                <a:ext cx="100584" cy="100584"/>
              </a:xfrm>
              <a:prstGeom prst="rect">
                <a:avLst/>
              </a:prstGeom>
              <a:solidFill>
                <a:srgbClr val="ECC0C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7" name="Rectangle 86"/>
              <p:cNvSpPr/>
              <p:nvPr userDrawn="1"/>
            </p:nvSpPr>
            <p:spPr>
              <a:xfrm>
                <a:off x="9218311" y="6822948"/>
                <a:ext cx="100584" cy="10058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8" name="Rectangle 87"/>
              <p:cNvSpPr/>
              <p:nvPr userDrawn="1"/>
            </p:nvSpPr>
            <p:spPr>
              <a:xfrm>
                <a:off x="9493231" y="6822948"/>
                <a:ext cx="100584" cy="100584"/>
              </a:xfrm>
              <a:prstGeom prst="rect">
                <a:avLst/>
              </a:prstGeom>
              <a:solidFill>
                <a:srgbClr val="BD4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9" name="Rectangle 88"/>
              <p:cNvSpPr/>
              <p:nvPr userDrawn="1"/>
            </p:nvSpPr>
            <p:spPr>
              <a:xfrm>
                <a:off x="9376091" y="6822948"/>
                <a:ext cx="100584" cy="100584"/>
              </a:xfrm>
              <a:prstGeom prst="rect">
                <a:avLst/>
              </a:prstGeom>
              <a:solidFill>
                <a:srgbClr val="7122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0" name="Rectangle 89"/>
              <p:cNvSpPr/>
              <p:nvPr userDrawn="1"/>
            </p:nvSpPr>
            <p:spPr>
              <a:xfrm>
                <a:off x="9610371" y="6822948"/>
                <a:ext cx="100584" cy="100584"/>
              </a:xfrm>
              <a:prstGeom prst="rect">
                <a:avLst/>
              </a:prstGeom>
              <a:solidFill>
                <a:srgbClr val="F695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1" name="Rectangle 90"/>
              <p:cNvSpPr/>
              <p:nvPr userDrawn="1"/>
            </p:nvSpPr>
            <p:spPr>
              <a:xfrm>
                <a:off x="9727511" y="6822948"/>
                <a:ext cx="100584" cy="100584"/>
              </a:xfrm>
              <a:prstGeom prst="rect">
                <a:avLst/>
              </a:prstGeom>
              <a:solidFill>
                <a:srgbClr val="FABD9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2" name="Rectangle 91"/>
              <p:cNvSpPr/>
              <p:nvPr userDrawn="1"/>
            </p:nvSpPr>
            <p:spPr>
              <a:xfrm>
                <a:off x="9218311" y="6951584"/>
                <a:ext cx="100584" cy="10058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3" name="Rectangle 92"/>
              <p:cNvSpPr/>
              <p:nvPr userDrawn="1"/>
            </p:nvSpPr>
            <p:spPr>
              <a:xfrm>
                <a:off x="949323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4" name="Rectangle 93"/>
              <p:cNvSpPr/>
              <p:nvPr userDrawn="1"/>
            </p:nvSpPr>
            <p:spPr>
              <a:xfrm>
                <a:off x="9376091" y="6951584"/>
                <a:ext cx="100584" cy="100584"/>
              </a:xfrm>
              <a:prstGeom prst="rect">
                <a:avLst/>
              </a:prstGeom>
              <a:solidFill>
                <a:srgbClr val="002B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 userDrawn="1"/>
            </p:nvSpPr>
            <p:spPr>
              <a:xfrm>
                <a:off x="961037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6" name="Rectangle 95"/>
              <p:cNvSpPr/>
              <p:nvPr userDrawn="1"/>
            </p:nvSpPr>
            <p:spPr>
              <a:xfrm>
                <a:off x="9727511" y="6951584"/>
                <a:ext cx="100584" cy="100584"/>
              </a:xfrm>
              <a:prstGeom prst="rect">
                <a:avLst/>
              </a:prstGeom>
              <a:solidFill>
                <a:srgbClr val="A0C3D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7" name="Rectangle 96"/>
              <p:cNvSpPr/>
              <p:nvPr userDrawn="1"/>
            </p:nvSpPr>
            <p:spPr>
              <a:xfrm>
                <a:off x="9218311" y="7080219"/>
                <a:ext cx="100584" cy="10058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8" name="Rectangle 97"/>
              <p:cNvSpPr/>
              <p:nvPr userDrawn="1"/>
            </p:nvSpPr>
            <p:spPr>
              <a:xfrm>
                <a:off x="9493231" y="7080219"/>
                <a:ext cx="100584" cy="100584"/>
              </a:xfrm>
              <a:prstGeom prst="rect">
                <a:avLst/>
              </a:prstGeom>
              <a:solidFill>
                <a:srgbClr val="534F9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black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9" name="Rectangle 98"/>
              <p:cNvSpPr/>
              <p:nvPr userDrawn="1"/>
            </p:nvSpPr>
            <p:spPr>
              <a:xfrm>
                <a:off x="9376091" y="7080219"/>
                <a:ext cx="100584" cy="100584"/>
              </a:xfrm>
              <a:prstGeom prst="rect">
                <a:avLst/>
              </a:prstGeom>
              <a:solidFill>
                <a:srgbClr val="3722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0" name="Rectangle 99"/>
              <p:cNvSpPr/>
              <p:nvPr userDrawn="1"/>
            </p:nvSpPr>
            <p:spPr>
              <a:xfrm>
                <a:off x="9610371" y="7080219"/>
                <a:ext cx="100584" cy="100584"/>
              </a:xfrm>
              <a:prstGeom prst="rect">
                <a:avLst/>
              </a:prstGeom>
              <a:solidFill>
                <a:srgbClr val="908D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1" name="Rectangle 100"/>
              <p:cNvSpPr/>
              <p:nvPr userDrawn="1"/>
            </p:nvSpPr>
            <p:spPr>
              <a:xfrm>
                <a:off x="9727511" y="7080219"/>
                <a:ext cx="100584" cy="100584"/>
              </a:xfrm>
              <a:prstGeom prst="rect">
                <a:avLst/>
              </a:prstGeom>
              <a:solidFill>
                <a:srgbClr val="BBB9D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</p:grpSp>
        <p:sp>
          <p:nvSpPr>
            <p:cNvPr id="76" name="TextBox 75"/>
            <p:cNvSpPr txBox="1"/>
            <p:nvPr userDrawn="1"/>
          </p:nvSpPr>
          <p:spPr>
            <a:xfrm>
              <a:off x="9203119" y="6283237"/>
              <a:ext cx="677372" cy="142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dirty="0" err="1">
                  <a:solidFill>
                    <a:prstClr val="black"/>
                  </a:solidFill>
                  <a:latin typeface="Arial Narrow" panose="020B0606020202030204" pitchFamily="34" charset="0"/>
                </a:rPr>
                <a:t>Platts</a:t>
              </a:r>
              <a:r>
                <a:rPr lang="en-US" sz="800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 Commodity Colors: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501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1371600"/>
            <a:ext cx="11367253" cy="4300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– No subtitle</a:t>
            </a:r>
          </a:p>
          <a:p>
            <a:r>
              <a:rPr lang="en-US" sz="1000" dirty="0">
                <a:solidFill>
                  <a:prstClr val="black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To get to the next bullet level, use “Increase List level” on the Home Tab. 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4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1747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" y="1371601"/>
            <a:ext cx="5491389" cy="43005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6" y="1371601"/>
            <a:ext cx="5491389" cy="43005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287025" y="-4042"/>
            <a:ext cx="1386247" cy="3135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2 columns</a:t>
            </a:r>
          </a:p>
          <a:p>
            <a:r>
              <a:rPr lang="en-US" sz="1000" dirty="0">
                <a:solidFill>
                  <a:prstClr val="black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To get to the next bullet level, use “Increase List level” on the Home Tab. 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5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6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12284310" y="3212874"/>
            <a:ext cx="1389888" cy="1233768"/>
            <a:chOff x="9215268" y="3023356"/>
            <a:chExt cx="1389888" cy="123376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1765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Takeaw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46787" y="181492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baseline="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1" y="181493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06399" y="255859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06401" y="330225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06398" y="404591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1046787" y="255858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046787" y="330224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046787" y="404590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046787" y="478956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08762" y="478957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1046787" y="5533229"/>
            <a:ext cx="10738812" cy="558010"/>
          </a:xfrm>
        </p:spPr>
        <p:txBody>
          <a:bodyPr tIns="0" rIns="0" bIns="0" anchor="ctr"/>
          <a:lstStyle>
            <a:lvl1pPr marL="0" indent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aseline="0"/>
            </a:lvl2pPr>
          </a:lstStyle>
          <a:p>
            <a:pPr lvl="0"/>
            <a:r>
              <a:rPr lang="en-US" dirty="0"/>
              <a:t>Click to add agenda item/takeaway/text – max two rows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408762" y="5533230"/>
            <a:ext cx="490071" cy="558009"/>
          </a:xfrm>
        </p:spPr>
        <p:txBody>
          <a:bodyPr tIns="0" rIns="0" bIns="0"/>
          <a:lstStyle>
            <a:lvl1pPr marL="0" indent="0">
              <a:buNone/>
              <a:defRPr sz="4400" b="1"/>
            </a:lvl1pPr>
            <a:lvl2pPr marL="169862" indent="0">
              <a:buNone/>
              <a:defRPr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1084264"/>
            <a:ext cx="11379200" cy="706437"/>
          </a:xfrm>
        </p:spPr>
        <p:txBody>
          <a:bodyPr/>
          <a:lstStyle>
            <a:lvl1pPr marL="0" indent="0">
              <a:buNone/>
              <a:defRPr sz="1800" b="0" baseline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edit date, place or introduction / summary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Agenda &amp; Takeaways</a:t>
            </a:r>
          </a:p>
          <a:p>
            <a:r>
              <a:rPr lang="en-US" sz="1000" dirty="0">
                <a:solidFill>
                  <a:prstClr val="black"/>
                </a:solidFill>
              </a:rPr>
              <a:t>Replace # with number or letter in left placeholders and explanatory text in right placeholders. Max one row of text.  Remove placeholders not in use. 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12287025" y="3841031"/>
            <a:ext cx="1388611" cy="1588569"/>
            <a:chOff x="13673268" y="2618012"/>
            <a:chExt cx="3060457" cy="3501159"/>
          </a:xfrm>
        </p:grpSpPr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3268" y="4393853"/>
              <a:ext cx="3060457" cy="172531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3268" y="2618012"/>
              <a:ext cx="3060457" cy="1725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37147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/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4249619"/>
            <a:ext cx="5512296" cy="33216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14528" y="4506881"/>
            <a:ext cx="5512296" cy="64074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i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11480" y="5244905"/>
            <a:ext cx="5512296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1480" y="5545454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105961" y="4249619"/>
            <a:ext cx="5512296" cy="33216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05961" y="4506881"/>
            <a:ext cx="5512296" cy="640744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i="0"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105961" y="5244905"/>
            <a:ext cx="5512296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105962" y="5545454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11480" y="5846003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105962" y="5846003"/>
            <a:ext cx="5512297" cy="332160"/>
          </a:xfrm>
        </p:spPr>
        <p:txBody>
          <a:bodyPr anchor="ctr">
            <a:noAutofit/>
          </a:bodyPr>
          <a:lstStyle>
            <a:lvl1pPr marL="0" indent="0">
              <a:buNone/>
              <a:defRPr sz="1400" b="0"/>
            </a:lvl1pPr>
            <a:lvl2pPr marL="169863" indent="0">
              <a:buNone/>
              <a:defRPr/>
            </a:lvl2pPr>
          </a:lstStyle>
          <a:p>
            <a:r>
              <a:rPr lang="en-US" dirty="0"/>
              <a:t>Click to add contact info (email/phone/fax)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411480" y="1903422"/>
            <a:ext cx="2233084" cy="21875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Click to add portrait photo or remove</a:t>
            </a:r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6093969" y="1901254"/>
            <a:ext cx="2233084" cy="21875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baseline="0"/>
            </a:lvl1pPr>
          </a:lstStyle>
          <a:p>
            <a:r>
              <a:rPr lang="en-US" dirty="0"/>
              <a:t>Click to add portrait photo or remove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Contact</a:t>
            </a:r>
          </a:p>
          <a:p>
            <a:r>
              <a:rPr lang="en-US" sz="1000" dirty="0">
                <a:solidFill>
                  <a:prstClr val="black"/>
                </a:solidFill>
              </a:rPr>
              <a:t>Use for contact or author information. </a:t>
            </a:r>
          </a:p>
          <a:p>
            <a:r>
              <a:rPr lang="en-US" sz="1000" dirty="0">
                <a:solidFill>
                  <a:prstClr val="black"/>
                </a:solidFill>
              </a:rPr>
              <a:t>Remove placeholders not used. 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19273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8" y="219456"/>
            <a:ext cx="11371072" cy="86868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9033" y="1290638"/>
            <a:ext cx="4984377" cy="4381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1290638"/>
            <a:ext cx="6012329" cy="438150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2287025" y="-4042"/>
            <a:ext cx="1386247" cy="3624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Content Big Point</a:t>
            </a:r>
          </a:p>
          <a:p>
            <a:r>
              <a:rPr lang="en-US" sz="1000" dirty="0">
                <a:solidFill>
                  <a:prstClr val="black"/>
                </a:solidFill>
              </a:rPr>
              <a:t>Level 1 has a bullet turned on –you can turn bullets off by marking the Level 1 text and unclick the bullet icon on the Home Tab. </a:t>
            </a:r>
          </a:p>
          <a:p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To get to the next bullet level, use “Increase List level” on the Home Tab. </a:t>
            </a:r>
          </a:p>
          <a:p>
            <a:endParaRPr lang="sv-SE" sz="1000" dirty="0">
              <a:solidFill>
                <a:prstClr val="black"/>
              </a:solidFill>
            </a:endParaRPr>
          </a:p>
          <a:p>
            <a:endParaRPr lang="sv-SE" sz="1000" dirty="0">
              <a:solidFill>
                <a:prstClr val="black"/>
              </a:solidFill>
            </a:endParaRPr>
          </a:p>
          <a:p>
            <a:endParaRPr lang="sv-SE" sz="1000" dirty="0">
              <a:solidFill>
                <a:prstClr val="black"/>
              </a:solidFill>
            </a:endParaRPr>
          </a:p>
          <a:p>
            <a:r>
              <a:rPr lang="sv-SE" sz="1000" dirty="0">
                <a:solidFill>
                  <a:prstClr val="black"/>
                </a:solidFill>
              </a:rPr>
              <a:t>U</a:t>
            </a:r>
            <a:r>
              <a:rPr lang="en-US" sz="1000" dirty="0">
                <a:solidFill>
                  <a:prstClr val="black"/>
                </a:solidFill>
              </a:rPr>
              <a:t>se </a:t>
            </a:r>
            <a:r>
              <a:rPr lang="en-US" sz="1000" dirty="0">
                <a:solidFill>
                  <a:srgbClr val="D6002A"/>
                </a:solidFill>
              </a:rPr>
              <a:t>S&amp;P Global Red </a:t>
            </a:r>
            <a:r>
              <a:rPr lang="en-US" sz="1000" dirty="0">
                <a:solidFill>
                  <a:prstClr val="black"/>
                </a:solidFill>
              </a:rPr>
              <a:t>to highlight key words in your point. </a:t>
            </a:r>
          </a:p>
          <a:p>
            <a:r>
              <a:rPr lang="en-US" sz="1000" dirty="0">
                <a:solidFill>
                  <a:prstClr val="black"/>
                </a:solidFill>
              </a:rPr>
              <a:t>It’s available in the custom color palette.</a:t>
            </a:r>
          </a:p>
        </p:txBody>
      </p:sp>
      <p:pic>
        <p:nvPicPr>
          <p:cNvPr id="13" name="bullet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7" t="5566" r="8072" b="8645"/>
          <a:stretch/>
        </p:blipFill>
        <p:spPr>
          <a:xfrm>
            <a:off x="12345151" y="1307765"/>
            <a:ext cx="277342" cy="241890"/>
          </a:xfrm>
          <a:prstGeom prst="rect">
            <a:avLst/>
          </a:prstGeom>
          <a:ln>
            <a:noFill/>
          </a:ln>
        </p:spPr>
      </p:pic>
      <p:pic>
        <p:nvPicPr>
          <p:cNvPr id="17" name="increase list level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6" t="825" r="7728" b="5818"/>
          <a:stretch/>
        </p:blipFill>
        <p:spPr>
          <a:xfrm>
            <a:off x="12342987" y="2222893"/>
            <a:ext cx="391318" cy="24189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2342987" y="3429000"/>
            <a:ext cx="126397" cy="126397"/>
          </a:xfrm>
          <a:prstGeom prst="rect">
            <a:avLst/>
          </a:prstGeom>
          <a:solidFill>
            <a:srgbClr val="D6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577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219456"/>
            <a:ext cx="9490635" cy="5180498"/>
          </a:xfrm>
        </p:spPr>
        <p:txBody>
          <a:bodyPr tIns="0" anchor="t">
            <a:normAutofit/>
          </a:bodyPr>
          <a:lstStyle>
            <a:lvl1pPr>
              <a:defRPr sz="5400" b="1"/>
            </a:lvl1pPr>
          </a:lstStyle>
          <a:p>
            <a:r>
              <a:rPr lang="en-US" dirty="0"/>
              <a:t>Add quote and highlight key word in S&amp;P Global 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1480" y="5399954"/>
            <a:ext cx="9490635" cy="691285"/>
          </a:xfrm>
        </p:spPr>
        <p:txBody>
          <a:bodyPr wrap="square" anchor="t">
            <a:normAutofit/>
          </a:bodyPr>
          <a:lstStyle>
            <a:lvl1pPr marL="0" indent="0">
              <a:spcBef>
                <a:spcPts val="0"/>
              </a:spcBef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source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287025" y="-4043"/>
            <a:ext cx="1386247" cy="21148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Quote</a:t>
            </a:r>
          </a:p>
          <a:p>
            <a:pPr>
              <a:defRPr/>
            </a:pPr>
            <a:r>
              <a:rPr lang="en-US" sz="1000" dirty="0">
                <a:solidFill>
                  <a:prstClr val="black"/>
                </a:solidFill>
              </a:rPr>
              <a:t>Add quote and highlight key word in </a:t>
            </a:r>
            <a:r>
              <a:rPr lang="en-US" sz="1000" dirty="0">
                <a:solidFill>
                  <a:srgbClr val="D6002A"/>
                </a:solidFill>
              </a:rPr>
              <a:t>S&amp;P Global Red </a:t>
            </a:r>
            <a:r>
              <a:rPr lang="en-US" sz="1000" dirty="0">
                <a:solidFill>
                  <a:prstClr val="black"/>
                </a:solidFill>
              </a:rPr>
              <a:t>if needed to make a point. </a:t>
            </a:r>
          </a:p>
          <a:p>
            <a:pPr>
              <a:defRPr/>
            </a:pPr>
            <a:r>
              <a:rPr lang="en-US" sz="1000" dirty="0">
                <a:solidFill>
                  <a:prstClr val="black"/>
                </a:solidFill>
              </a:rPr>
              <a:t>It’s available in the custom color palette.</a:t>
            </a:r>
          </a:p>
          <a:p>
            <a:pPr>
              <a:defRPr/>
            </a:pPr>
            <a:endParaRPr lang="en-US" sz="1000" dirty="0">
              <a:solidFill>
                <a:prstClr val="black"/>
              </a:solidFill>
            </a:endParaRPr>
          </a:p>
          <a:p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2342987" y="1312106"/>
            <a:ext cx="126397" cy="126397"/>
          </a:xfrm>
          <a:prstGeom prst="rect">
            <a:avLst/>
          </a:prstGeom>
          <a:solidFill>
            <a:srgbClr val="D6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7419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Table + cha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11480" y="1103201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Add chart headline                         (max 2 rows)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547468" y="1103201"/>
            <a:ext cx="5242560" cy="670092"/>
          </a:xfrm>
          <a:solidFill>
            <a:schemeClr val="bg1"/>
          </a:solidFill>
          <a:effectLst>
            <a:outerShdw dist="25400" dir="5400000" algn="t" rotWithShape="0">
              <a:prstClr val="black">
                <a:alpha val="97000"/>
              </a:prstClr>
            </a:outerShdw>
          </a:effectLst>
        </p:spPr>
        <p:txBody>
          <a:bodyPr rIns="0" anchor="b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Add chart headline or remove       (max 2 rows)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11480" y="1884218"/>
            <a:ext cx="5246625" cy="3787921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text, chart, table or SmartArt and resize right as needed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6543404" y="1884218"/>
            <a:ext cx="5246625" cy="3787921"/>
          </a:xfr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text, chart, table or SmartArt or remove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2287025" y="-4043"/>
            <a:ext cx="1386247" cy="2431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b="1" dirty="0">
                <a:solidFill>
                  <a:prstClr val="black"/>
                </a:solidFill>
              </a:rPr>
              <a:t>Chart &amp; Tables</a:t>
            </a:r>
          </a:p>
          <a:p>
            <a:r>
              <a:rPr lang="en-US" sz="1000" dirty="0">
                <a:solidFill>
                  <a:prstClr val="black"/>
                </a:solidFill>
              </a:rPr>
              <a:t>Add chart/table title above chart/table.  Remove second subtitle and placeholder if not needed.  </a:t>
            </a:r>
          </a:p>
          <a:p>
            <a:r>
              <a:rPr lang="en-US" sz="1000" dirty="0">
                <a:solidFill>
                  <a:prstClr val="black"/>
                </a:solidFill>
              </a:rPr>
              <a:t>Chart title should stay the same size. 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4529" y="5672139"/>
            <a:ext cx="11358880" cy="41878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Arial Narrow" panose="020B0606020202030204" pitchFamily="34" charset="0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Arial Narrow" panose="020B0606020202030204" pitchFamily="34" charset="0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2287024" y="3811043"/>
            <a:ext cx="1386247" cy="1595885"/>
            <a:chOff x="15158743" y="3372787"/>
            <a:chExt cx="3060457" cy="3523279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58743" y="3372787"/>
              <a:ext cx="3060457" cy="172531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58743" y="5164652"/>
              <a:ext cx="3060457" cy="173141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 userDrawn="1"/>
        </p:nvGrpSpPr>
        <p:grpSpPr>
          <a:xfrm>
            <a:off x="12284310" y="2497574"/>
            <a:ext cx="1389888" cy="1233768"/>
            <a:chOff x="9215268" y="3023356"/>
            <a:chExt cx="1389888" cy="123376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9215268" y="3023356"/>
              <a:ext cx="1389888" cy="12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t"/>
            <a:lstStyle/>
            <a:p>
              <a:r>
                <a:rPr lang="en-US" sz="1000" dirty="0">
                  <a:solidFill>
                    <a:prstClr val="black"/>
                  </a:solidFill>
                </a:rPr>
                <a:t>Only use </a:t>
              </a:r>
              <a:r>
                <a:rPr lang="en-US" sz="1000" dirty="0">
                  <a:solidFill>
                    <a:srgbClr val="D6002A"/>
                  </a:solidFill>
                </a:rPr>
                <a:t>S&amp;P Global Red </a:t>
              </a:r>
              <a:r>
                <a:rPr lang="en-US" sz="1000" dirty="0">
                  <a:solidFill>
                    <a:prstClr val="black"/>
                  </a:solidFill>
                </a:rPr>
                <a:t>for key text high-lights, not shapes or charts. </a:t>
              </a:r>
              <a:br>
                <a:rPr lang="en-US" sz="1000" dirty="0">
                  <a:solidFill>
                    <a:prstClr val="black"/>
                  </a:solidFill>
                </a:rPr>
              </a:br>
              <a:r>
                <a:rPr lang="en-US" sz="1000" dirty="0">
                  <a:solidFill>
                    <a:prstClr val="black"/>
                  </a:solidFill>
                </a:rPr>
                <a:t>It’s available in the custom color palette. </a:t>
              </a: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9264542" y="4042368"/>
              <a:ext cx="126397" cy="126397"/>
            </a:xfrm>
            <a:prstGeom prst="rect">
              <a:avLst/>
            </a:prstGeom>
            <a:solidFill>
              <a:srgbClr val="D60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2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42" Type="http://schemas.openxmlformats.org/officeDocument/2006/relationships/slideLayout" Target="../slideLayouts/slideLayout80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slideLayout" Target="../slideLayouts/slideLayout78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4" Type="http://schemas.openxmlformats.org/officeDocument/2006/relationships/slideLayout" Target="../slideLayouts/slideLayout8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43" Type="http://schemas.openxmlformats.org/officeDocument/2006/relationships/slideLayout" Target="../slideLayouts/slideLayout81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41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4528" y="219457"/>
            <a:ext cx="11358880" cy="865273"/>
          </a:xfrm>
          <a:prstGeom prst="rect">
            <a:avLst/>
          </a:prstGeom>
          <a:ln w="3175">
            <a:noFill/>
            <a:prstDash val="dash"/>
          </a:ln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528" y="1371601"/>
            <a:ext cx="11367253" cy="4300151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46121" y="-180"/>
            <a:ext cx="2039487" cy="20665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0004" y="6316981"/>
            <a:ext cx="7733456" cy="365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6640" y="6316980"/>
            <a:ext cx="570795" cy="373694"/>
          </a:xfrm>
          <a:prstGeom prst="rect">
            <a:avLst/>
          </a:prstGeom>
        </p:spPr>
        <p:txBody>
          <a:bodyPr vert="horz" lIns="91440" tIns="0" rIns="0" bIns="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95621" y="216275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-395621" y="137160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395621" y="179294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-395621" y="3429754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-395621" y="609088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-395621" y="6653049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 flipH="1" flipV="1">
            <a:off x="255230" y="-152400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 flipH="1" flipV="1">
            <a:off x="5947642" y="-152400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rot="5400000" flipH="1" flipV="1">
            <a:off x="11637249" y="-152400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2192000" y="216275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2192000" y="137160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2192000" y="179294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12192000" y="3429754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2192000" y="6091822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192000" y="6651144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 userDrawn="1"/>
        </p:nvSpPr>
        <p:spPr>
          <a:xfrm>
            <a:off x="12287024" y="5975774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srgbClr val="DCDCDC">
                    <a:lumMod val="75000"/>
                  </a:srgb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-1786823" y="5987532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800" dirty="0">
                <a:solidFill>
                  <a:srgbClr val="DCDCDC">
                    <a:lumMod val="75000"/>
                  </a:srgb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2287025" y="-4042"/>
            <a:ext cx="1386247" cy="1796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endParaRPr lang="en-US" sz="1000" dirty="0">
              <a:solidFill>
                <a:prstClr val="white"/>
              </a:solidFill>
            </a:endParaRPr>
          </a:p>
        </p:txBody>
      </p:sp>
      <p:cxnSp>
        <p:nvCxnSpPr>
          <p:cNvPr id="70" name="Straight Connector 69"/>
          <p:cNvCxnSpPr/>
          <p:nvPr userDrawn="1"/>
        </p:nvCxnSpPr>
        <p:spPr>
          <a:xfrm>
            <a:off x="-395621" y="6653049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latts"/>
          <p:cNvPicPr>
            <a:picLocks noChangeAspect="1"/>
          </p:cNvPicPr>
          <p:nvPr userDrawn="1"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093" y="6083223"/>
            <a:ext cx="1256647" cy="713232"/>
          </a:xfrm>
          <a:prstGeom prst="rect">
            <a:avLst/>
          </a:prstGeom>
        </p:spPr>
      </p:pic>
      <p:sp>
        <p:nvSpPr>
          <p:cNvPr id="82" name="Rectangle 81"/>
          <p:cNvSpPr/>
          <p:nvPr userDrawn="1"/>
        </p:nvSpPr>
        <p:spPr>
          <a:xfrm>
            <a:off x="0" y="6874278"/>
            <a:ext cx="12192000" cy="34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  <p:cxnSp>
        <p:nvCxnSpPr>
          <p:cNvPr id="107" name="Straight Connector 106"/>
          <p:cNvCxnSpPr/>
          <p:nvPr userDrawn="1"/>
        </p:nvCxnSpPr>
        <p:spPr>
          <a:xfrm rot="5400000" flipH="1" flipV="1">
            <a:off x="5947642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 userDrawn="1"/>
        </p:nvCxnSpPr>
        <p:spPr>
          <a:xfrm rot="5400000" flipH="1" flipV="1">
            <a:off x="11637249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 userDrawn="1"/>
        </p:nvSpPr>
        <p:spPr>
          <a:xfrm>
            <a:off x="6311590" y="6892980"/>
            <a:ext cx="5880409" cy="286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r>
              <a:rPr lang="en-US" sz="1000" b="1" dirty="0">
                <a:solidFill>
                  <a:prstClr val="black"/>
                </a:solidFill>
              </a:rPr>
              <a:t>Footer : 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Never change the footer text on individual slides. Change, t</a:t>
            </a:r>
            <a:r>
              <a:rPr lang="en-US" sz="1000" dirty="0">
                <a:solidFill>
                  <a:prstClr val="black"/>
                </a:solidFill>
              </a:rPr>
              <a:t>urn on or off footer by using </a:t>
            </a:r>
            <a:br>
              <a:rPr lang="en-US" sz="1000" dirty="0">
                <a:solidFill>
                  <a:prstClr val="black"/>
                </a:solidFill>
              </a:rPr>
            </a:br>
            <a:r>
              <a:rPr lang="en-US" sz="1000" dirty="0">
                <a:solidFill>
                  <a:prstClr val="black"/>
                </a:solidFill>
              </a:rPr>
              <a:t>Insert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 Header &amp; Footer Enter / change text  Click Apply All. 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55813" y="6883559"/>
            <a:ext cx="903163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Data color order:</a:t>
            </a: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2804797" y="7042641"/>
            <a:ext cx="1320629" cy="136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Used with accent colors: </a:t>
            </a:r>
          </a:p>
        </p:txBody>
      </p:sp>
      <p:grpSp>
        <p:nvGrpSpPr>
          <p:cNvPr id="115" name="Group 114"/>
          <p:cNvGrpSpPr/>
          <p:nvPr userDrawn="1"/>
        </p:nvGrpSpPr>
        <p:grpSpPr>
          <a:xfrm>
            <a:off x="731575" y="6907927"/>
            <a:ext cx="1601607" cy="100584"/>
            <a:chOff x="914339" y="6913770"/>
            <a:chExt cx="1558450" cy="100584"/>
          </a:xfrm>
        </p:grpSpPr>
        <p:sp>
          <p:nvSpPr>
            <p:cNvPr id="116" name="Rectangle 115"/>
            <p:cNvSpPr/>
            <p:nvPr/>
          </p:nvSpPr>
          <p:spPr>
            <a:xfrm>
              <a:off x="914339" y="6913770"/>
              <a:ext cx="100584" cy="100584"/>
            </a:xfrm>
            <a:prstGeom prst="rect">
              <a:avLst/>
            </a:prstGeom>
            <a:solidFill>
              <a:srgbClr val="4F99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138627" y="6913770"/>
              <a:ext cx="100584" cy="100584"/>
            </a:xfrm>
            <a:prstGeom prst="rect">
              <a:avLst/>
            </a:prstGeom>
            <a:solidFill>
              <a:srgbClr val="FCB3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483" y="6913770"/>
              <a:ext cx="100584" cy="100584"/>
            </a:xfrm>
            <a:prstGeom prst="rect">
              <a:avLst/>
            </a:prstGeom>
            <a:solidFill>
              <a:srgbClr val="002B5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250771" y="6913770"/>
              <a:ext cx="100584" cy="100584"/>
            </a:xfrm>
            <a:prstGeom prst="rect">
              <a:avLst/>
            </a:prstGeom>
            <a:solidFill>
              <a:srgbClr val="5028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362915" y="6913770"/>
              <a:ext cx="100584" cy="100584"/>
            </a:xfrm>
            <a:prstGeom prst="rect">
              <a:avLst/>
            </a:prstGeom>
            <a:solidFill>
              <a:srgbClr val="DE8BA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475059" y="6913770"/>
              <a:ext cx="100584" cy="100584"/>
            </a:xfrm>
            <a:prstGeom prst="rect">
              <a:avLst/>
            </a:prstGeom>
            <a:solidFill>
              <a:srgbClr val="6A03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587203" y="6913770"/>
              <a:ext cx="100584" cy="100584"/>
            </a:xfrm>
            <a:prstGeom prst="rect">
              <a:avLst/>
            </a:prstGeom>
            <a:solidFill>
              <a:srgbClr val="00B3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699347" y="6913770"/>
              <a:ext cx="100584" cy="100584"/>
            </a:xfrm>
            <a:prstGeom prst="rect">
              <a:avLst/>
            </a:prstGeom>
            <a:solidFill>
              <a:srgbClr val="004D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811491" y="6913770"/>
              <a:ext cx="100584" cy="100584"/>
            </a:xfrm>
            <a:prstGeom prst="rect">
              <a:avLst/>
            </a:prstGeom>
            <a:solidFill>
              <a:srgbClr val="F79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923635" y="6913770"/>
              <a:ext cx="100584" cy="100584"/>
            </a:xfrm>
            <a:prstGeom prst="rect">
              <a:avLst/>
            </a:prstGeom>
            <a:solidFill>
              <a:srgbClr val="712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035779" y="6913770"/>
              <a:ext cx="100584" cy="100584"/>
            </a:xfrm>
            <a:prstGeom prst="rect">
              <a:avLst/>
            </a:prstGeom>
            <a:solidFill>
              <a:srgbClr val="908E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147923" y="6913770"/>
              <a:ext cx="100584" cy="100584"/>
            </a:xfrm>
            <a:prstGeom prst="rect">
              <a:avLst/>
            </a:prstGeom>
            <a:solidFill>
              <a:srgbClr val="37237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260067" y="6913770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372205" y="6913770"/>
              <a:ext cx="100584" cy="100584"/>
            </a:xfrm>
            <a:prstGeom prst="rect">
              <a:avLst/>
            </a:prstGeom>
            <a:solidFill>
              <a:srgbClr val="2C3B0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</p:grpSp>
      <p:sp>
        <p:nvSpPr>
          <p:cNvPr id="136" name="TextBox 135"/>
          <p:cNvSpPr txBox="1"/>
          <p:nvPr userDrawn="1"/>
        </p:nvSpPr>
        <p:spPr>
          <a:xfrm>
            <a:off x="2535078" y="6883559"/>
            <a:ext cx="90790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Complimentary colors:</a:t>
            </a:r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2551546" y="7022893"/>
            <a:ext cx="218964" cy="91440"/>
            <a:chOff x="2279174" y="7027888"/>
            <a:chExt cx="164223" cy="91440"/>
          </a:xfrm>
        </p:grpSpPr>
        <p:cxnSp>
          <p:nvCxnSpPr>
            <p:cNvPr id="138" name="Straight Arrow Connector 137"/>
            <p:cNvCxnSpPr>
              <a:cxnSpLocks/>
            </p:cNvCxnSpPr>
            <p:nvPr userDrawn="1"/>
          </p:nvCxnSpPr>
          <p:spPr>
            <a:xfrm>
              <a:off x="2279174" y="7114593"/>
              <a:ext cx="16422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cxnSpLocks/>
            </p:cNvCxnSpPr>
            <p:nvPr userDrawn="1"/>
          </p:nvCxnSpPr>
          <p:spPr>
            <a:xfrm flipV="1">
              <a:off x="2281672" y="7027888"/>
              <a:ext cx="0" cy="9144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 userDrawn="1"/>
        </p:nvGrpSpPr>
        <p:grpSpPr>
          <a:xfrm>
            <a:off x="3760820" y="7063094"/>
            <a:ext cx="778165" cy="100584"/>
            <a:chOff x="1566748" y="7022234"/>
            <a:chExt cx="778165" cy="100584"/>
          </a:xfrm>
        </p:grpSpPr>
        <p:sp>
          <p:nvSpPr>
            <p:cNvPr id="141" name="Rectangle 140"/>
            <p:cNvSpPr/>
            <p:nvPr userDrawn="1"/>
          </p:nvSpPr>
          <p:spPr>
            <a:xfrm>
              <a:off x="1566748" y="7022234"/>
              <a:ext cx="100584" cy="100584"/>
            </a:xfrm>
            <a:prstGeom prst="rect">
              <a:avLst/>
            </a:prstGeom>
            <a:solidFill>
              <a:srgbClr val="007EA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2" name="Rectangle 141"/>
            <p:cNvSpPr/>
            <p:nvPr userDrawn="1"/>
          </p:nvSpPr>
          <p:spPr>
            <a:xfrm>
              <a:off x="1793022" y="7022234"/>
              <a:ext cx="100584" cy="100584"/>
            </a:xfrm>
            <a:prstGeom prst="rect">
              <a:avLst/>
            </a:prstGeom>
            <a:solidFill>
              <a:srgbClr val="C4006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3" name="Rectangle 142"/>
            <p:cNvSpPr/>
            <p:nvPr userDrawn="1"/>
          </p:nvSpPr>
          <p:spPr>
            <a:xfrm>
              <a:off x="1679885" y="7022234"/>
              <a:ext cx="100584" cy="100584"/>
            </a:xfrm>
            <a:prstGeom prst="rect">
              <a:avLst/>
            </a:prstGeom>
            <a:solidFill>
              <a:srgbClr val="FFAC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4" name="Rectangle 143"/>
            <p:cNvSpPr/>
            <p:nvPr userDrawn="1"/>
          </p:nvSpPr>
          <p:spPr>
            <a:xfrm>
              <a:off x="1906159" y="7022234"/>
              <a:ext cx="100584" cy="100584"/>
            </a:xfrm>
            <a:prstGeom prst="rect">
              <a:avLst/>
            </a:prstGeom>
            <a:solidFill>
              <a:srgbClr val="08C3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5" name="Rectangle 144"/>
            <p:cNvSpPr/>
            <p:nvPr userDrawn="1"/>
          </p:nvSpPr>
          <p:spPr>
            <a:xfrm>
              <a:off x="2019296" y="7022234"/>
              <a:ext cx="100584" cy="100584"/>
            </a:xfrm>
            <a:prstGeom prst="rect">
              <a:avLst/>
            </a:prstGeom>
            <a:solidFill>
              <a:srgbClr val="F36C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6" name="Rectangle 145"/>
            <p:cNvSpPr/>
            <p:nvPr userDrawn="1"/>
          </p:nvSpPr>
          <p:spPr>
            <a:xfrm>
              <a:off x="2132432" y="7022234"/>
              <a:ext cx="100584" cy="100584"/>
            </a:xfrm>
            <a:prstGeom prst="rect">
              <a:avLst/>
            </a:prstGeom>
            <a:solidFill>
              <a:srgbClr val="6A6A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7" name="Rectangle 146"/>
            <p:cNvSpPr/>
            <p:nvPr userDrawn="1"/>
          </p:nvSpPr>
          <p:spPr>
            <a:xfrm>
              <a:off x="2244329" y="7022234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3475603" y="6905748"/>
            <a:ext cx="549776" cy="100584"/>
            <a:chOff x="3141899" y="6907927"/>
            <a:chExt cx="549776" cy="100584"/>
          </a:xfrm>
        </p:grpSpPr>
        <p:sp>
          <p:nvSpPr>
            <p:cNvPr id="149" name="Rectangle 148"/>
            <p:cNvSpPr/>
            <p:nvPr/>
          </p:nvSpPr>
          <p:spPr>
            <a:xfrm>
              <a:off x="3141899" y="6907927"/>
              <a:ext cx="100584" cy="100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366495" y="6907927"/>
              <a:ext cx="100584" cy="100584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254197" y="6907927"/>
              <a:ext cx="100584" cy="10058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478793" y="6907927"/>
              <a:ext cx="100584" cy="10058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591091" y="6907927"/>
              <a:ext cx="100584" cy="100584"/>
            </a:xfrm>
            <a:prstGeom prst="rect">
              <a:avLst/>
            </a:prstGeom>
            <a:solidFill>
              <a:srgbClr val="CCCCCC"/>
            </a:solidFill>
            <a:ln w="3175">
              <a:solidFill>
                <a:srgbClr val="A7A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154" name="Group 153"/>
          <p:cNvGrpSpPr/>
          <p:nvPr userDrawn="1"/>
        </p:nvGrpSpPr>
        <p:grpSpPr>
          <a:xfrm>
            <a:off x="4110314" y="6905748"/>
            <a:ext cx="549777" cy="100584"/>
            <a:chOff x="2057435" y="7026985"/>
            <a:chExt cx="549777" cy="100584"/>
          </a:xfrm>
        </p:grpSpPr>
        <p:sp>
          <p:nvSpPr>
            <p:cNvPr id="155" name="Rectangle 154"/>
            <p:cNvSpPr/>
            <p:nvPr/>
          </p:nvSpPr>
          <p:spPr>
            <a:xfrm>
              <a:off x="2057435" y="7026985"/>
              <a:ext cx="100584" cy="100584"/>
            </a:xfrm>
            <a:prstGeom prst="rect">
              <a:avLst/>
            </a:prstGeom>
            <a:solidFill>
              <a:srgbClr val="47372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282031" y="7026985"/>
              <a:ext cx="100584" cy="100584"/>
            </a:xfrm>
            <a:prstGeom prst="rect">
              <a:avLst/>
            </a:prstGeom>
            <a:solidFill>
              <a:srgbClr val="A393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169733" y="7026985"/>
              <a:ext cx="100584" cy="100584"/>
            </a:xfrm>
            <a:prstGeom prst="rect">
              <a:avLst/>
            </a:prstGeom>
            <a:solidFill>
              <a:srgbClr val="7A68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2394329" y="7026985"/>
              <a:ext cx="100584" cy="100584"/>
            </a:xfrm>
            <a:prstGeom prst="rect">
              <a:avLst/>
            </a:prstGeom>
            <a:solidFill>
              <a:srgbClr val="B7A9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2506628" y="7026985"/>
              <a:ext cx="100584" cy="100584"/>
            </a:xfrm>
            <a:prstGeom prst="rect">
              <a:avLst/>
            </a:prstGeom>
            <a:solidFill>
              <a:srgbClr val="CEC2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12241504" y="6238804"/>
            <a:ext cx="739028" cy="978343"/>
            <a:chOff x="9173426" y="6237765"/>
            <a:chExt cx="739028" cy="978343"/>
          </a:xfrm>
        </p:grpSpPr>
        <p:sp>
          <p:nvSpPr>
            <p:cNvPr id="73" name="Rectangle 72"/>
            <p:cNvSpPr/>
            <p:nvPr userDrawn="1"/>
          </p:nvSpPr>
          <p:spPr>
            <a:xfrm>
              <a:off x="9173426" y="6237765"/>
              <a:ext cx="739028" cy="978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  <p:grpSp>
          <p:nvGrpSpPr>
            <p:cNvPr id="74" name="Group 73"/>
            <p:cNvGrpSpPr/>
            <p:nvPr userDrawn="1"/>
          </p:nvGrpSpPr>
          <p:grpSpPr>
            <a:xfrm>
              <a:off x="9218311" y="6565676"/>
              <a:ext cx="609784" cy="615127"/>
              <a:chOff x="9218311" y="6565676"/>
              <a:chExt cx="609784" cy="61512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218311" y="6565676"/>
                <a:ext cx="100584" cy="1005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49323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white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376091" y="6565676"/>
                <a:ext cx="100584" cy="100584"/>
              </a:xfrm>
              <a:prstGeom prst="rect">
                <a:avLst/>
              </a:prstGeom>
              <a:solidFill>
                <a:srgbClr val="2B3B0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961037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9727511" y="6565676"/>
                <a:ext cx="100584" cy="100584"/>
              </a:xfrm>
              <a:prstGeom prst="rect">
                <a:avLst/>
              </a:prstGeom>
              <a:solidFill>
                <a:srgbClr val="C5D58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1" name="Rectangle 80"/>
              <p:cNvSpPr/>
              <p:nvPr userDrawn="1"/>
            </p:nvSpPr>
            <p:spPr>
              <a:xfrm>
                <a:off x="9218311" y="6694312"/>
                <a:ext cx="100584" cy="10058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3" name="Rectangle 82"/>
              <p:cNvSpPr/>
              <p:nvPr userDrawn="1"/>
            </p:nvSpPr>
            <p:spPr>
              <a:xfrm>
                <a:off x="9493231" y="6694312"/>
                <a:ext cx="100584" cy="100584"/>
              </a:xfrm>
              <a:prstGeom prst="rect">
                <a:avLst/>
              </a:prstGeom>
              <a:solidFill>
                <a:srgbClr val="D0588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white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4" name="Rectangle 83"/>
              <p:cNvSpPr/>
              <p:nvPr userDrawn="1"/>
            </p:nvSpPr>
            <p:spPr>
              <a:xfrm>
                <a:off x="9376091" y="6694312"/>
                <a:ext cx="100584" cy="100584"/>
              </a:xfrm>
              <a:prstGeom prst="rect">
                <a:avLst/>
              </a:prstGeom>
              <a:solidFill>
                <a:srgbClr val="6902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5" name="Rectangle 84"/>
              <p:cNvSpPr/>
              <p:nvPr userDrawn="1"/>
            </p:nvSpPr>
            <p:spPr>
              <a:xfrm>
                <a:off x="9610371" y="6694312"/>
                <a:ext cx="100584" cy="100584"/>
              </a:xfrm>
              <a:prstGeom prst="rect">
                <a:avLst/>
              </a:prstGeom>
              <a:solidFill>
                <a:srgbClr val="DD8BA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6" name="Rectangle 85"/>
              <p:cNvSpPr/>
              <p:nvPr userDrawn="1"/>
            </p:nvSpPr>
            <p:spPr>
              <a:xfrm>
                <a:off x="9727511" y="6694312"/>
                <a:ext cx="100584" cy="100584"/>
              </a:xfrm>
              <a:prstGeom prst="rect">
                <a:avLst/>
              </a:prstGeom>
              <a:solidFill>
                <a:srgbClr val="ECC0C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7" name="Rectangle 86"/>
              <p:cNvSpPr/>
              <p:nvPr userDrawn="1"/>
            </p:nvSpPr>
            <p:spPr>
              <a:xfrm>
                <a:off x="9218311" y="6822948"/>
                <a:ext cx="100584" cy="10058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8" name="Rectangle 87"/>
              <p:cNvSpPr/>
              <p:nvPr userDrawn="1"/>
            </p:nvSpPr>
            <p:spPr>
              <a:xfrm>
                <a:off x="9493231" y="6822948"/>
                <a:ext cx="100584" cy="100584"/>
              </a:xfrm>
              <a:prstGeom prst="rect">
                <a:avLst/>
              </a:prstGeom>
              <a:solidFill>
                <a:srgbClr val="BD4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white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9" name="Rectangle 88"/>
              <p:cNvSpPr/>
              <p:nvPr userDrawn="1"/>
            </p:nvSpPr>
            <p:spPr>
              <a:xfrm>
                <a:off x="9376091" y="6822948"/>
                <a:ext cx="100584" cy="100584"/>
              </a:xfrm>
              <a:prstGeom prst="rect">
                <a:avLst/>
              </a:prstGeom>
              <a:solidFill>
                <a:srgbClr val="7122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0" name="Rectangle 89"/>
              <p:cNvSpPr/>
              <p:nvPr userDrawn="1"/>
            </p:nvSpPr>
            <p:spPr>
              <a:xfrm>
                <a:off x="9610371" y="6822948"/>
                <a:ext cx="100584" cy="100584"/>
              </a:xfrm>
              <a:prstGeom prst="rect">
                <a:avLst/>
              </a:prstGeom>
              <a:solidFill>
                <a:srgbClr val="F695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1" name="Rectangle 90"/>
              <p:cNvSpPr/>
              <p:nvPr userDrawn="1"/>
            </p:nvSpPr>
            <p:spPr>
              <a:xfrm>
                <a:off x="9727511" y="6822948"/>
                <a:ext cx="100584" cy="100584"/>
              </a:xfrm>
              <a:prstGeom prst="rect">
                <a:avLst/>
              </a:prstGeom>
              <a:solidFill>
                <a:srgbClr val="FABD9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2" name="Rectangle 91"/>
              <p:cNvSpPr/>
              <p:nvPr userDrawn="1"/>
            </p:nvSpPr>
            <p:spPr>
              <a:xfrm>
                <a:off x="9218311" y="6951584"/>
                <a:ext cx="100584" cy="10058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3" name="Rectangle 92"/>
              <p:cNvSpPr/>
              <p:nvPr userDrawn="1"/>
            </p:nvSpPr>
            <p:spPr>
              <a:xfrm>
                <a:off x="949323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white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4" name="Rectangle 93"/>
              <p:cNvSpPr/>
              <p:nvPr userDrawn="1"/>
            </p:nvSpPr>
            <p:spPr>
              <a:xfrm>
                <a:off x="9376091" y="6951584"/>
                <a:ext cx="100584" cy="100584"/>
              </a:xfrm>
              <a:prstGeom prst="rect">
                <a:avLst/>
              </a:prstGeom>
              <a:solidFill>
                <a:srgbClr val="002B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 userDrawn="1"/>
            </p:nvSpPr>
            <p:spPr>
              <a:xfrm>
                <a:off x="961037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6" name="Rectangle 95"/>
              <p:cNvSpPr/>
              <p:nvPr userDrawn="1"/>
            </p:nvSpPr>
            <p:spPr>
              <a:xfrm>
                <a:off x="9727511" y="6951584"/>
                <a:ext cx="100584" cy="100584"/>
              </a:xfrm>
              <a:prstGeom prst="rect">
                <a:avLst/>
              </a:prstGeom>
              <a:solidFill>
                <a:srgbClr val="A0C3D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7" name="Rectangle 96"/>
              <p:cNvSpPr/>
              <p:nvPr userDrawn="1"/>
            </p:nvSpPr>
            <p:spPr>
              <a:xfrm>
                <a:off x="9218311" y="7080219"/>
                <a:ext cx="100584" cy="10058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8" name="Rectangle 97"/>
              <p:cNvSpPr/>
              <p:nvPr userDrawn="1"/>
            </p:nvSpPr>
            <p:spPr>
              <a:xfrm>
                <a:off x="9493231" y="7080219"/>
                <a:ext cx="100584" cy="100584"/>
              </a:xfrm>
              <a:prstGeom prst="rect">
                <a:avLst/>
              </a:prstGeom>
              <a:solidFill>
                <a:srgbClr val="534F9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white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9" name="Rectangle 98"/>
              <p:cNvSpPr/>
              <p:nvPr userDrawn="1"/>
            </p:nvSpPr>
            <p:spPr>
              <a:xfrm>
                <a:off x="9376091" y="7080219"/>
                <a:ext cx="100584" cy="100584"/>
              </a:xfrm>
              <a:prstGeom prst="rect">
                <a:avLst/>
              </a:prstGeom>
              <a:solidFill>
                <a:srgbClr val="3722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0" name="Rectangle 99"/>
              <p:cNvSpPr/>
              <p:nvPr userDrawn="1"/>
            </p:nvSpPr>
            <p:spPr>
              <a:xfrm>
                <a:off x="9610371" y="7080219"/>
                <a:ext cx="100584" cy="100584"/>
              </a:xfrm>
              <a:prstGeom prst="rect">
                <a:avLst/>
              </a:prstGeom>
              <a:solidFill>
                <a:srgbClr val="908D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1" name="Rectangle 100"/>
              <p:cNvSpPr/>
              <p:nvPr userDrawn="1"/>
            </p:nvSpPr>
            <p:spPr>
              <a:xfrm>
                <a:off x="9727511" y="7080219"/>
                <a:ext cx="100584" cy="100584"/>
              </a:xfrm>
              <a:prstGeom prst="rect">
                <a:avLst/>
              </a:prstGeom>
              <a:solidFill>
                <a:srgbClr val="BBB9D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</p:grpSp>
        <p:sp>
          <p:nvSpPr>
            <p:cNvPr id="75" name="TextBox 74"/>
            <p:cNvSpPr txBox="1"/>
            <p:nvPr userDrawn="1"/>
          </p:nvSpPr>
          <p:spPr>
            <a:xfrm>
              <a:off x="9203119" y="6283237"/>
              <a:ext cx="677372" cy="142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dirty="0" err="1">
                  <a:solidFill>
                    <a:prstClr val="black"/>
                  </a:solidFill>
                  <a:latin typeface="Arial Narrow" panose="020B0606020202030204" pitchFamily="34" charset="0"/>
                </a:rPr>
                <a:t>Platts</a:t>
              </a:r>
              <a:r>
                <a:rPr lang="en-US" sz="800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 Commodity Colors: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82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  <p:sldLayoutId id="2147484280" r:id="rId18"/>
    <p:sldLayoutId id="2147484281" r:id="rId19"/>
    <p:sldLayoutId id="2147484282" r:id="rId20"/>
    <p:sldLayoutId id="2147484283" r:id="rId21"/>
    <p:sldLayoutId id="2147484284" r:id="rId22"/>
    <p:sldLayoutId id="2147484285" r:id="rId23"/>
    <p:sldLayoutId id="2147484286" r:id="rId24"/>
    <p:sldLayoutId id="2147484287" r:id="rId25"/>
    <p:sldLayoutId id="2147484288" r:id="rId26"/>
    <p:sldLayoutId id="2147484289" r:id="rId27"/>
    <p:sldLayoutId id="2147484290" r:id="rId28"/>
    <p:sldLayoutId id="2147484291" r:id="rId29"/>
    <p:sldLayoutId id="2147484292" r:id="rId30"/>
    <p:sldLayoutId id="2147484293" r:id="rId31"/>
    <p:sldLayoutId id="2147484294" r:id="rId32"/>
    <p:sldLayoutId id="2147484295" r:id="rId33"/>
    <p:sldLayoutId id="2147484296" r:id="rId34"/>
    <p:sldLayoutId id="2147484297" r:id="rId35"/>
    <p:sldLayoutId id="2147484299" r:id="rId36"/>
    <p:sldLayoutId id="2147484300" r:id="rId37"/>
    <p:sldLayoutId id="2147485966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19456" algn="l" defTabSz="914400" rtl="0" eaLnBrk="1" latinLnBrk="0" hangingPunct="1">
        <a:lnSpc>
          <a:spcPct val="9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69863" algn="l" defTabSz="914400" rtl="0" eaLnBrk="1" latinLnBrk="0" hangingPunct="1">
        <a:lnSpc>
          <a:spcPct val="90000"/>
        </a:lnSpc>
        <a:spcBef>
          <a:spcPts val="300"/>
        </a:spcBef>
        <a:spcAft>
          <a:spcPts val="0"/>
        </a:spcAft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740664" indent="-173736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73736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–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128">
          <p15:clr>
            <a:srgbClr val="F26B43"/>
          </p15:clr>
        </p15:guide>
        <p15:guide id="4" orient="horz" pos="864">
          <p15:clr>
            <a:srgbClr val="5ACBF0"/>
          </p15:clr>
        </p15:guide>
        <p15:guide id="5" orient="horz" pos="136">
          <p15:clr>
            <a:srgbClr val="A4A3A4"/>
          </p15:clr>
        </p15:guide>
        <p15:guide id="6" orient="horz" pos="3837">
          <p15:clr>
            <a:srgbClr val="F26B43"/>
          </p15:clr>
        </p15:guide>
        <p15:guide id="7" orient="horz" pos="4190">
          <p15:clr>
            <a:srgbClr val="A4A3A4"/>
          </p15:clr>
        </p15:guide>
        <p15:guide id="8" pos="7424">
          <p15:clr>
            <a:srgbClr val="F26B43"/>
          </p15:clr>
        </p15:guide>
        <p15:guide id="9" pos="253">
          <p15:clr>
            <a:srgbClr val="F26B43"/>
          </p15:clr>
        </p15:guide>
        <p15:guide id="10" orient="horz" pos="3576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4528" y="219457"/>
            <a:ext cx="11358880" cy="865273"/>
          </a:xfrm>
          <a:prstGeom prst="rect">
            <a:avLst/>
          </a:prstGeom>
          <a:ln w="3175">
            <a:noFill/>
            <a:prstDash val="dash"/>
          </a:ln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528" y="1371601"/>
            <a:ext cx="11367253" cy="4300151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46121" y="-180"/>
            <a:ext cx="2039487" cy="20665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0004" y="6316981"/>
            <a:ext cx="7733456" cy="365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6640" y="6316980"/>
            <a:ext cx="570795" cy="373694"/>
          </a:xfrm>
          <a:prstGeom prst="rect">
            <a:avLst/>
          </a:prstGeom>
        </p:spPr>
        <p:txBody>
          <a:bodyPr vert="horz" lIns="91440" tIns="0" rIns="0" bIns="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5246FB18-5DF1-419A-B975-14AFDDD65B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95621" y="216275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-395621" y="137160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395621" y="179294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-395621" y="3429754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-395621" y="609088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-395621" y="6653049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 flipH="1" flipV="1">
            <a:off x="255230" y="-152400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 flipH="1" flipV="1">
            <a:off x="5947642" y="-152400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rot="5400000" flipH="1" flipV="1">
            <a:off x="11637249" y="-152400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2192000" y="216275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2192000" y="137160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2192000" y="179294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12192000" y="3429754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2192000" y="6091822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192000" y="6651144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 userDrawn="1"/>
        </p:nvSpPr>
        <p:spPr>
          <a:xfrm>
            <a:off x="12287024" y="5975774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-1786823" y="5987532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2287025" y="-4042"/>
            <a:ext cx="1386247" cy="1796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/>
            <a:endParaRPr lang="en-US" sz="1000" dirty="0"/>
          </a:p>
        </p:txBody>
      </p:sp>
      <p:cxnSp>
        <p:nvCxnSpPr>
          <p:cNvPr id="70" name="Straight Connector 69"/>
          <p:cNvCxnSpPr/>
          <p:nvPr userDrawn="1"/>
        </p:nvCxnSpPr>
        <p:spPr>
          <a:xfrm>
            <a:off x="-395621" y="6653049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latts"/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093" y="6083223"/>
            <a:ext cx="1256647" cy="713232"/>
          </a:xfrm>
          <a:prstGeom prst="rect">
            <a:avLst/>
          </a:prstGeom>
        </p:spPr>
      </p:pic>
      <p:sp>
        <p:nvSpPr>
          <p:cNvPr id="82" name="Rectangle 81"/>
          <p:cNvSpPr/>
          <p:nvPr userDrawn="1"/>
        </p:nvSpPr>
        <p:spPr>
          <a:xfrm>
            <a:off x="0" y="6874278"/>
            <a:ext cx="12192000" cy="34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107" name="Straight Connector 106"/>
          <p:cNvCxnSpPr/>
          <p:nvPr userDrawn="1"/>
        </p:nvCxnSpPr>
        <p:spPr>
          <a:xfrm rot="5400000" flipH="1" flipV="1">
            <a:off x="5947642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 userDrawn="1"/>
        </p:nvCxnSpPr>
        <p:spPr>
          <a:xfrm rot="5400000" flipH="1" flipV="1">
            <a:off x="11637249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 userDrawn="1"/>
        </p:nvSpPr>
        <p:spPr>
          <a:xfrm>
            <a:off x="6311590" y="6892980"/>
            <a:ext cx="5880409" cy="286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l"/>
            <a:r>
              <a:rPr lang="en-US" sz="1000" b="1" baseline="0" dirty="0">
                <a:solidFill>
                  <a:schemeClr val="tx1"/>
                </a:solidFill>
              </a:rPr>
              <a:t>Footer :  </a:t>
            </a:r>
            <a:r>
              <a:rPr lang="en-US" sz="1000" baseline="0" dirty="0">
                <a:solidFill>
                  <a:schemeClr val="tx1"/>
                </a:solidFill>
                <a:sym typeface="Wingdings 3" panose="05040102010807070707" pitchFamily="18" charset="2"/>
              </a:rPr>
              <a:t>Never change the footer text on individual slides. Change, t</a:t>
            </a:r>
            <a:r>
              <a:rPr lang="en-US" sz="1000" baseline="0" dirty="0">
                <a:solidFill>
                  <a:schemeClr val="tx1"/>
                </a:solidFill>
              </a:rPr>
              <a:t>urn on or off footer by using </a:t>
            </a:r>
            <a:br>
              <a:rPr lang="en-US" sz="1000" baseline="0" dirty="0">
                <a:solidFill>
                  <a:schemeClr val="tx1"/>
                </a:solidFill>
              </a:rPr>
            </a:br>
            <a:r>
              <a:rPr lang="en-US" sz="1000" baseline="0" dirty="0">
                <a:solidFill>
                  <a:schemeClr val="tx1"/>
                </a:solidFill>
              </a:rPr>
              <a:t>Insert </a:t>
            </a:r>
            <a:r>
              <a:rPr lang="en-US" sz="1000" baseline="0" dirty="0">
                <a:solidFill>
                  <a:schemeClr val="tx1"/>
                </a:solidFill>
                <a:sym typeface="Wingdings 3" panose="05040102010807070707" pitchFamily="18" charset="2"/>
              </a:rPr>
              <a:t> Header &amp; Footer Enter / change text  Click Apply All. </a:t>
            </a:r>
            <a:endParaRPr lang="en-US" sz="1000" baseline="0" dirty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55813" y="6883559"/>
            <a:ext cx="903163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Arial Narrow" panose="020B0606020202030204" pitchFamily="34" charset="0"/>
              </a:rPr>
              <a:t>Data color order</a:t>
            </a:r>
            <a:r>
              <a:rPr lang="en-US" sz="800" baseline="0" dirty="0">
                <a:solidFill>
                  <a:schemeClr val="tx1"/>
                </a:solidFill>
                <a:latin typeface="Arial Narrow" panose="020B0606020202030204" pitchFamily="34" charset="0"/>
              </a:rPr>
              <a:t>:</a:t>
            </a:r>
            <a:endParaRPr lang="en-US" sz="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2804797" y="7042641"/>
            <a:ext cx="1320629" cy="136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Arial Narrow" panose="020B0606020202030204" pitchFamily="34" charset="0"/>
              </a:rPr>
              <a:t>Used with accent colors: </a:t>
            </a:r>
          </a:p>
        </p:txBody>
      </p:sp>
      <p:grpSp>
        <p:nvGrpSpPr>
          <p:cNvPr id="115" name="Group 114"/>
          <p:cNvGrpSpPr/>
          <p:nvPr userDrawn="1"/>
        </p:nvGrpSpPr>
        <p:grpSpPr>
          <a:xfrm>
            <a:off x="731575" y="6907927"/>
            <a:ext cx="1601607" cy="100584"/>
            <a:chOff x="914339" y="6913770"/>
            <a:chExt cx="1558450" cy="100584"/>
          </a:xfrm>
        </p:grpSpPr>
        <p:sp>
          <p:nvSpPr>
            <p:cNvPr id="116" name="Rectangle 115"/>
            <p:cNvSpPr/>
            <p:nvPr/>
          </p:nvSpPr>
          <p:spPr>
            <a:xfrm>
              <a:off x="914339" y="6913770"/>
              <a:ext cx="100584" cy="100584"/>
            </a:xfrm>
            <a:prstGeom prst="rect">
              <a:avLst/>
            </a:prstGeom>
            <a:solidFill>
              <a:srgbClr val="4F99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138627" y="6913770"/>
              <a:ext cx="100584" cy="100584"/>
            </a:xfrm>
            <a:prstGeom prst="rect">
              <a:avLst/>
            </a:prstGeom>
            <a:solidFill>
              <a:srgbClr val="FCB3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483" y="6913770"/>
              <a:ext cx="100584" cy="100584"/>
            </a:xfrm>
            <a:prstGeom prst="rect">
              <a:avLst/>
            </a:prstGeom>
            <a:solidFill>
              <a:srgbClr val="002B5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250771" y="6913770"/>
              <a:ext cx="100584" cy="100584"/>
            </a:xfrm>
            <a:prstGeom prst="rect">
              <a:avLst/>
            </a:prstGeom>
            <a:solidFill>
              <a:srgbClr val="5028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362915" y="6913770"/>
              <a:ext cx="100584" cy="100584"/>
            </a:xfrm>
            <a:prstGeom prst="rect">
              <a:avLst/>
            </a:prstGeom>
            <a:solidFill>
              <a:srgbClr val="DE8BA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475059" y="6913770"/>
              <a:ext cx="100584" cy="100584"/>
            </a:xfrm>
            <a:prstGeom prst="rect">
              <a:avLst/>
            </a:prstGeom>
            <a:solidFill>
              <a:srgbClr val="6A03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587203" y="6913770"/>
              <a:ext cx="100584" cy="100584"/>
            </a:xfrm>
            <a:prstGeom prst="rect">
              <a:avLst/>
            </a:prstGeom>
            <a:solidFill>
              <a:srgbClr val="00B3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699347" y="6913770"/>
              <a:ext cx="100584" cy="100584"/>
            </a:xfrm>
            <a:prstGeom prst="rect">
              <a:avLst/>
            </a:prstGeom>
            <a:solidFill>
              <a:srgbClr val="004D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7123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811491" y="6913770"/>
              <a:ext cx="100584" cy="100584"/>
            </a:xfrm>
            <a:prstGeom prst="rect">
              <a:avLst/>
            </a:prstGeom>
            <a:solidFill>
              <a:srgbClr val="F79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923635" y="6913770"/>
              <a:ext cx="100584" cy="100584"/>
            </a:xfrm>
            <a:prstGeom prst="rect">
              <a:avLst/>
            </a:prstGeom>
            <a:solidFill>
              <a:srgbClr val="712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6A035C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035779" y="6913770"/>
              <a:ext cx="100584" cy="100584"/>
            </a:xfrm>
            <a:prstGeom prst="rect">
              <a:avLst/>
            </a:prstGeom>
            <a:solidFill>
              <a:srgbClr val="908E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147923" y="6913770"/>
              <a:ext cx="100584" cy="100584"/>
            </a:xfrm>
            <a:prstGeom prst="rect">
              <a:avLst/>
            </a:prstGeom>
            <a:solidFill>
              <a:srgbClr val="37237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7123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260067" y="6913770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372205" y="6913770"/>
              <a:ext cx="100584" cy="100584"/>
            </a:xfrm>
            <a:prstGeom prst="rect">
              <a:avLst/>
            </a:prstGeom>
            <a:solidFill>
              <a:srgbClr val="2C3B0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rgbClr val="6A035C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sp>
        <p:nvSpPr>
          <p:cNvPr id="136" name="TextBox 135"/>
          <p:cNvSpPr txBox="1"/>
          <p:nvPr userDrawn="1"/>
        </p:nvSpPr>
        <p:spPr>
          <a:xfrm>
            <a:off x="2535078" y="6883559"/>
            <a:ext cx="90790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Arial Narrow" panose="020B0606020202030204" pitchFamily="34" charset="0"/>
              </a:rPr>
              <a:t>Complimentary colors:</a:t>
            </a:r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2551546" y="7022893"/>
            <a:ext cx="218964" cy="91440"/>
            <a:chOff x="2279174" y="7027888"/>
            <a:chExt cx="164223" cy="91440"/>
          </a:xfrm>
        </p:grpSpPr>
        <p:cxnSp>
          <p:nvCxnSpPr>
            <p:cNvPr id="138" name="Straight Arrow Connector 137"/>
            <p:cNvCxnSpPr>
              <a:cxnSpLocks/>
            </p:cNvCxnSpPr>
            <p:nvPr userDrawn="1"/>
          </p:nvCxnSpPr>
          <p:spPr>
            <a:xfrm>
              <a:off x="2279174" y="7114593"/>
              <a:ext cx="16422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cxnSpLocks/>
            </p:cNvCxnSpPr>
            <p:nvPr userDrawn="1"/>
          </p:nvCxnSpPr>
          <p:spPr>
            <a:xfrm flipV="1">
              <a:off x="2281672" y="7027888"/>
              <a:ext cx="0" cy="9144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 userDrawn="1"/>
        </p:nvGrpSpPr>
        <p:grpSpPr>
          <a:xfrm>
            <a:off x="3760820" y="7063094"/>
            <a:ext cx="778165" cy="100584"/>
            <a:chOff x="1566748" y="7022234"/>
            <a:chExt cx="778165" cy="100584"/>
          </a:xfrm>
        </p:grpSpPr>
        <p:sp>
          <p:nvSpPr>
            <p:cNvPr id="141" name="Rectangle 140"/>
            <p:cNvSpPr/>
            <p:nvPr userDrawn="1"/>
          </p:nvSpPr>
          <p:spPr>
            <a:xfrm>
              <a:off x="1566748" y="7022234"/>
              <a:ext cx="100584" cy="100584"/>
            </a:xfrm>
            <a:prstGeom prst="rect">
              <a:avLst/>
            </a:prstGeom>
            <a:solidFill>
              <a:srgbClr val="007EA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42" name="Rectangle 141"/>
            <p:cNvSpPr/>
            <p:nvPr userDrawn="1"/>
          </p:nvSpPr>
          <p:spPr>
            <a:xfrm>
              <a:off x="1793022" y="7022234"/>
              <a:ext cx="100584" cy="100584"/>
            </a:xfrm>
            <a:prstGeom prst="rect">
              <a:avLst/>
            </a:prstGeom>
            <a:solidFill>
              <a:srgbClr val="C4006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43" name="Rectangle 142"/>
            <p:cNvSpPr/>
            <p:nvPr userDrawn="1"/>
          </p:nvSpPr>
          <p:spPr>
            <a:xfrm>
              <a:off x="1679885" y="7022234"/>
              <a:ext cx="100584" cy="100584"/>
            </a:xfrm>
            <a:prstGeom prst="rect">
              <a:avLst/>
            </a:prstGeom>
            <a:solidFill>
              <a:srgbClr val="FFAC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44" name="Rectangle 143"/>
            <p:cNvSpPr/>
            <p:nvPr userDrawn="1"/>
          </p:nvSpPr>
          <p:spPr>
            <a:xfrm>
              <a:off x="1906159" y="7022234"/>
              <a:ext cx="100584" cy="100584"/>
            </a:xfrm>
            <a:prstGeom prst="rect">
              <a:avLst/>
            </a:prstGeom>
            <a:solidFill>
              <a:srgbClr val="08C3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45" name="Rectangle 144"/>
            <p:cNvSpPr/>
            <p:nvPr userDrawn="1"/>
          </p:nvSpPr>
          <p:spPr>
            <a:xfrm>
              <a:off x="2019296" y="7022234"/>
              <a:ext cx="100584" cy="100584"/>
            </a:xfrm>
            <a:prstGeom prst="rect">
              <a:avLst/>
            </a:prstGeom>
            <a:solidFill>
              <a:srgbClr val="F36C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46" name="Rectangle 145"/>
            <p:cNvSpPr/>
            <p:nvPr userDrawn="1"/>
          </p:nvSpPr>
          <p:spPr>
            <a:xfrm>
              <a:off x="2132432" y="7022234"/>
              <a:ext cx="100584" cy="100584"/>
            </a:xfrm>
            <a:prstGeom prst="rect">
              <a:avLst/>
            </a:prstGeom>
            <a:solidFill>
              <a:srgbClr val="6A6A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47" name="Rectangle 146"/>
            <p:cNvSpPr/>
            <p:nvPr userDrawn="1"/>
          </p:nvSpPr>
          <p:spPr>
            <a:xfrm>
              <a:off x="2244329" y="7022234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3475603" y="6905748"/>
            <a:ext cx="549776" cy="100584"/>
            <a:chOff x="3141899" y="6907927"/>
            <a:chExt cx="549776" cy="100584"/>
          </a:xfrm>
        </p:grpSpPr>
        <p:sp>
          <p:nvSpPr>
            <p:cNvPr id="149" name="Rectangle 148"/>
            <p:cNvSpPr/>
            <p:nvPr/>
          </p:nvSpPr>
          <p:spPr>
            <a:xfrm>
              <a:off x="3141899" y="6907927"/>
              <a:ext cx="100584" cy="100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366495" y="6907927"/>
              <a:ext cx="100584" cy="100584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254197" y="6907927"/>
              <a:ext cx="100584" cy="10058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478793" y="6907927"/>
              <a:ext cx="100584" cy="10058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591091" y="6907927"/>
              <a:ext cx="100584" cy="100584"/>
            </a:xfrm>
            <a:prstGeom prst="rect">
              <a:avLst/>
            </a:prstGeom>
            <a:solidFill>
              <a:srgbClr val="CCCCCC"/>
            </a:solidFill>
            <a:ln w="3175">
              <a:solidFill>
                <a:srgbClr val="A7A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154" name="Group 153"/>
          <p:cNvGrpSpPr/>
          <p:nvPr userDrawn="1"/>
        </p:nvGrpSpPr>
        <p:grpSpPr>
          <a:xfrm>
            <a:off x="4110314" y="6905748"/>
            <a:ext cx="549777" cy="100584"/>
            <a:chOff x="2057435" y="7026985"/>
            <a:chExt cx="549777" cy="100584"/>
          </a:xfrm>
        </p:grpSpPr>
        <p:sp>
          <p:nvSpPr>
            <p:cNvPr id="155" name="Rectangle 154"/>
            <p:cNvSpPr/>
            <p:nvPr/>
          </p:nvSpPr>
          <p:spPr>
            <a:xfrm>
              <a:off x="2057435" y="7026985"/>
              <a:ext cx="100584" cy="100584"/>
            </a:xfrm>
            <a:prstGeom prst="rect">
              <a:avLst/>
            </a:prstGeom>
            <a:solidFill>
              <a:srgbClr val="47372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282031" y="7026985"/>
              <a:ext cx="100584" cy="100584"/>
            </a:xfrm>
            <a:prstGeom prst="rect">
              <a:avLst/>
            </a:prstGeom>
            <a:solidFill>
              <a:srgbClr val="A393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169733" y="7026985"/>
              <a:ext cx="100584" cy="100584"/>
            </a:xfrm>
            <a:prstGeom prst="rect">
              <a:avLst/>
            </a:prstGeom>
            <a:solidFill>
              <a:srgbClr val="7A68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2394329" y="7026985"/>
              <a:ext cx="100584" cy="100584"/>
            </a:xfrm>
            <a:prstGeom prst="rect">
              <a:avLst/>
            </a:prstGeom>
            <a:solidFill>
              <a:srgbClr val="B7A9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2506628" y="7026985"/>
              <a:ext cx="100584" cy="100584"/>
            </a:xfrm>
            <a:prstGeom prst="rect">
              <a:avLst/>
            </a:prstGeom>
            <a:solidFill>
              <a:srgbClr val="CEC2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12241504" y="6238804"/>
            <a:ext cx="739028" cy="978343"/>
            <a:chOff x="9173426" y="6237765"/>
            <a:chExt cx="739028" cy="978343"/>
          </a:xfrm>
        </p:grpSpPr>
        <p:sp>
          <p:nvSpPr>
            <p:cNvPr id="73" name="Rectangle 72"/>
            <p:cNvSpPr/>
            <p:nvPr userDrawn="1"/>
          </p:nvSpPr>
          <p:spPr>
            <a:xfrm>
              <a:off x="9173426" y="6237765"/>
              <a:ext cx="739028" cy="978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4" name="Group 73"/>
            <p:cNvGrpSpPr/>
            <p:nvPr userDrawn="1"/>
          </p:nvGrpSpPr>
          <p:grpSpPr>
            <a:xfrm>
              <a:off x="9218311" y="6565676"/>
              <a:ext cx="609784" cy="615127"/>
              <a:chOff x="9218311" y="6565676"/>
              <a:chExt cx="609784" cy="61512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218311" y="6565676"/>
                <a:ext cx="100584" cy="1005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49323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376091" y="6565676"/>
                <a:ext cx="100584" cy="100584"/>
              </a:xfrm>
              <a:prstGeom prst="rect">
                <a:avLst/>
              </a:prstGeom>
              <a:solidFill>
                <a:srgbClr val="2B3B0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961037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9727511" y="6565676"/>
                <a:ext cx="100584" cy="100584"/>
              </a:xfrm>
              <a:prstGeom prst="rect">
                <a:avLst/>
              </a:prstGeom>
              <a:solidFill>
                <a:srgbClr val="C5D58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1" name="Rectangle 80"/>
              <p:cNvSpPr/>
              <p:nvPr userDrawn="1"/>
            </p:nvSpPr>
            <p:spPr>
              <a:xfrm>
                <a:off x="9218311" y="6694312"/>
                <a:ext cx="100584" cy="10058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3" name="Rectangle 82"/>
              <p:cNvSpPr/>
              <p:nvPr userDrawn="1"/>
            </p:nvSpPr>
            <p:spPr>
              <a:xfrm>
                <a:off x="9493231" y="6694312"/>
                <a:ext cx="100584" cy="100584"/>
              </a:xfrm>
              <a:prstGeom prst="rect">
                <a:avLst/>
              </a:prstGeom>
              <a:solidFill>
                <a:srgbClr val="D0588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4" name="Rectangle 83"/>
              <p:cNvSpPr/>
              <p:nvPr userDrawn="1"/>
            </p:nvSpPr>
            <p:spPr>
              <a:xfrm>
                <a:off x="9376091" y="6694312"/>
                <a:ext cx="100584" cy="100584"/>
              </a:xfrm>
              <a:prstGeom prst="rect">
                <a:avLst/>
              </a:prstGeom>
              <a:solidFill>
                <a:srgbClr val="6902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5" name="Rectangle 84"/>
              <p:cNvSpPr/>
              <p:nvPr userDrawn="1"/>
            </p:nvSpPr>
            <p:spPr>
              <a:xfrm>
                <a:off x="9610371" y="6694312"/>
                <a:ext cx="100584" cy="100584"/>
              </a:xfrm>
              <a:prstGeom prst="rect">
                <a:avLst/>
              </a:prstGeom>
              <a:solidFill>
                <a:srgbClr val="DD8BA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6" name="Rectangle 85"/>
              <p:cNvSpPr/>
              <p:nvPr userDrawn="1"/>
            </p:nvSpPr>
            <p:spPr>
              <a:xfrm>
                <a:off x="9727511" y="6694312"/>
                <a:ext cx="100584" cy="100584"/>
              </a:xfrm>
              <a:prstGeom prst="rect">
                <a:avLst/>
              </a:prstGeom>
              <a:solidFill>
                <a:srgbClr val="ECC0C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7" name="Rectangle 86"/>
              <p:cNvSpPr/>
              <p:nvPr userDrawn="1"/>
            </p:nvSpPr>
            <p:spPr>
              <a:xfrm>
                <a:off x="9218311" y="6822948"/>
                <a:ext cx="100584" cy="10058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8" name="Rectangle 87"/>
              <p:cNvSpPr/>
              <p:nvPr userDrawn="1"/>
            </p:nvSpPr>
            <p:spPr>
              <a:xfrm>
                <a:off x="9493231" y="6822948"/>
                <a:ext cx="100584" cy="100584"/>
              </a:xfrm>
              <a:prstGeom prst="rect">
                <a:avLst/>
              </a:prstGeom>
              <a:solidFill>
                <a:srgbClr val="BD4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9" name="Rectangle 88"/>
              <p:cNvSpPr/>
              <p:nvPr userDrawn="1"/>
            </p:nvSpPr>
            <p:spPr>
              <a:xfrm>
                <a:off x="9376091" y="6822948"/>
                <a:ext cx="100584" cy="100584"/>
              </a:xfrm>
              <a:prstGeom prst="rect">
                <a:avLst/>
              </a:prstGeom>
              <a:solidFill>
                <a:srgbClr val="7122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0" name="Rectangle 89"/>
              <p:cNvSpPr/>
              <p:nvPr userDrawn="1"/>
            </p:nvSpPr>
            <p:spPr>
              <a:xfrm>
                <a:off x="9610371" y="6822948"/>
                <a:ext cx="100584" cy="100584"/>
              </a:xfrm>
              <a:prstGeom prst="rect">
                <a:avLst/>
              </a:prstGeom>
              <a:solidFill>
                <a:srgbClr val="F695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1" name="Rectangle 90"/>
              <p:cNvSpPr/>
              <p:nvPr userDrawn="1"/>
            </p:nvSpPr>
            <p:spPr>
              <a:xfrm>
                <a:off x="9727511" y="6822948"/>
                <a:ext cx="100584" cy="100584"/>
              </a:xfrm>
              <a:prstGeom prst="rect">
                <a:avLst/>
              </a:prstGeom>
              <a:solidFill>
                <a:srgbClr val="FABD9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2" name="Rectangle 91"/>
              <p:cNvSpPr/>
              <p:nvPr userDrawn="1"/>
            </p:nvSpPr>
            <p:spPr>
              <a:xfrm>
                <a:off x="9218311" y="6951584"/>
                <a:ext cx="100584" cy="10058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3" name="Rectangle 92"/>
              <p:cNvSpPr/>
              <p:nvPr userDrawn="1"/>
            </p:nvSpPr>
            <p:spPr>
              <a:xfrm>
                <a:off x="949323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4" name="Rectangle 93"/>
              <p:cNvSpPr/>
              <p:nvPr userDrawn="1"/>
            </p:nvSpPr>
            <p:spPr>
              <a:xfrm>
                <a:off x="9376091" y="6951584"/>
                <a:ext cx="100584" cy="100584"/>
              </a:xfrm>
              <a:prstGeom prst="rect">
                <a:avLst/>
              </a:prstGeom>
              <a:solidFill>
                <a:srgbClr val="002B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 userDrawn="1"/>
            </p:nvSpPr>
            <p:spPr>
              <a:xfrm>
                <a:off x="961037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6" name="Rectangle 95"/>
              <p:cNvSpPr/>
              <p:nvPr userDrawn="1"/>
            </p:nvSpPr>
            <p:spPr>
              <a:xfrm>
                <a:off x="9727511" y="6951584"/>
                <a:ext cx="100584" cy="100584"/>
              </a:xfrm>
              <a:prstGeom prst="rect">
                <a:avLst/>
              </a:prstGeom>
              <a:solidFill>
                <a:srgbClr val="A0C3D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7" name="Rectangle 96"/>
              <p:cNvSpPr/>
              <p:nvPr userDrawn="1"/>
            </p:nvSpPr>
            <p:spPr>
              <a:xfrm>
                <a:off x="9218311" y="7080219"/>
                <a:ext cx="100584" cy="10058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8" name="Rectangle 97"/>
              <p:cNvSpPr/>
              <p:nvPr userDrawn="1"/>
            </p:nvSpPr>
            <p:spPr>
              <a:xfrm>
                <a:off x="9493231" y="7080219"/>
                <a:ext cx="100584" cy="100584"/>
              </a:xfrm>
              <a:prstGeom prst="rect">
                <a:avLst/>
              </a:prstGeom>
              <a:solidFill>
                <a:srgbClr val="534F9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9" name="Rectangle 98"/>
              <p:cNvSpPr/>
              <p:nvPr userDrawn="1"/>
            </p:nvSpPr>
            <p:spPr>
              <a:xfrm>
                <a:off x="9376091" y="7080219"/>
                <a:ext cx="100584" cy="100584"/>
              </a:xfrm>
              <a:prstGeom prst="rect">
                <a:avLst/>
              </a:prstGeom>
              <a:solidFill>
                <a:srgbClr val="3722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0" name="Rectangle 99"/>
              <p:cNvSpPr/>
              <p:nvPr userDrawn="1"/>
            </p:nvSpPr>
            <p:spPr>
              <a:xfrm>
                <a:off x="9610371" y="7080219"/>
                <a:ext cx="100584" cy="100584"/>
              </a:xfrm>
              <a:prstGeom prst="rect">
                <a:avLst/>
              </a:prstGeom>
              <a:solidFill>
                <a:srgbClr val="908D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1" name="Rectangle 100"/>
              <p:cNvSpPr/>
              <p:nvPr userDrawn="1"/>
            </p:nvSpPr>
            <p:spPr>
              <a:xfrm>
                <a:off x="9727511" y="7080219"/>
                <a:ext cx="100584" cy="100584"/>
              </a:xfrm>
              <a:prstGeom prst="rect">
                <a:avLst/>
              </a:prstGeom>
              <a:solidFill>
                <a:srgbClr val="BBB9D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kkurat Pro" pitchFamily="34" charset="0"/>
                  <a:cs typeface="Arial"/>
                </a:endParaRPr>
              </a:p>
            </p:txBody>
          </p:sp>
        </p:grpSp>
        <p:sp>
          <p:nvSpPr>
            <p:cNvPr id="75" name="TextBox 74"/>
            <p:cNvSpPr txBox="1"/>
            <p:nvPr userDrawn="1"/>
          </p:nvSpPr>
          <p:spPr>
            <a:xfrm>
              <a:off x="9203119" y="6283237"/>
              <a:ext cx="677372" cy="142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800" dirty="0" err="1">
                  <a:solidFill>
                    <a:schemeClr val="tx1"/>
                  </a:solidFill>
                  <a:latin typeface="Arial Narrow" panose="020B0606020202030204" pitchFamily="34" charset="0"/>
                </a:rPr>
                <a:t>Platts</a:t>
              </a:r>
              <a:r>
                <a:rPr lang="en-US" sz="8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Commodity Colors: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87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68" r:id="rId1"/>
    <p:sldLayoutId id="2147485969" r:id="rId2"/>
    <p:sldLayoutId id="2147485970" r:id="rId3"/>
    <p:sldLayoutId id="2147485971" r:id="rId4"/>
    <p:sldLayoutId id="2147485972" r:id="rId5"/>
    <p:sldLayoutId id="2147485973" r:id="rId6"/>
    <p:sldLayoutId id="2147485974" r:id="rId7"/>
    <p:sldLayoutId id="2147485975" r:id="rId8"/>
    <p:sldLayoutId id="2147485976" r:id="rId9"/>
    <p:sldLayoutId id="2147485977" r:id="rId10"/>
    <p:sldLayoutId id="2147485978" r:id="rId11"/>
    <p:sldLayoutId id="2147485979" r:id="rId12"/>
    <p:sldLayoutId id="2147485980" r:id="rId13"/>
    <p:sldLayoutId id="2147485981" r:id="rId14"/>
    <p:sldLayoutId id="2147485982" r:id="rId15"/>
    <p:sldLayoutId id="2147485983" r:id="rId16"/>
    <p:sldLayoutId id="2147485984" r:id="rId17"/>
    <p:sldLayoutId id="2147485985" r:id="rId18"/>
    <p:sldLayoutId id="2147485986" r:id="rId19"/>
    <p:sldLayoutId id="2147485987" r:id="rId20"/>
    <p:sldLayoutId id="2147485988" r:id="rId21"/>
    <p:sldLayoutId id="2147485989" r:id="rId22"/>
    <p:sldLayoutId id="2147485990" r:id="rId23"/>
    <p:sldLayoutId id="2147485991" r:id="rId24"/>
    <p:sldLayoutId id="2147485992" r:id="rId25"/>
    <p:sldLayoutId id="2147485993" r:id="rId26"/>
    <p:sldLayoutId id="2147485994" r:id="rId27"/>
    <p:sldLayoutId id="2147485995" r:id="rId28"/>
    <p:sldLayoutId id="2147485996" r:id="rId29"/>
    <p:sldLayoutId id="2147485997" r:id="rId30"/>
    <p:sldLayoutId id="2147485998" r:id="rId31"/>
    <p:sldLayoutId id="2147485999" r:id="rId32"/>
    <p:sldLayoutId id="2147486000" r:id="rId33"/>
    <p:sldLayoutId id="2147486001" r:id="rId34"/>
    <p:sldLayoutId id="2147486002" r:id="rId35"/>
    <p:sldLayoutId id="2147486003" r:id="rId36"/>
    <p:sldLayoutId id="2147486004" r:id="rId37"/>
    <p:sldLayoutId id="2147486005" r:id="rId38"/>
    <p:sldLayoutId id="2147486006" r:id="rId39"/>
    <p:sldLayoutId id="2147486007" r:id="rId40"/>
    <p:sldLayoutId id="2147486008" r:id="rId41"/>
    <p:sldLayoutId id="2147486009" r:id="rId42"/>
    <p:sldLayoutId id="2147486010" r:id="rId43"/>
    <p:sldLayoutId id="2147486011" r:id="rId4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19456" algn="l" defTabSz="914400" rtl="0" eaLnBrk="1" latinLnBrk="0" hangingPunct="1">
        <a:lnSpc>
          <a:spcPct val="9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69863" algn="l" defTabSz="914400" rtl="0" eaLnBrk="1" latinLnBrk="0" hangingPunct="1">
        <a:lnSpc>
          <a:spcPct val="90000"/>
        </a:lnSpc>
        <a:spcBef>
          <a:spcPts val="300"/>
        </a:spcBef>
        <a:spcAft>
          <a:spcPts val="0"/>
        </a:spcAft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740664" indent="-173736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73736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–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128">
          <p15:clr>
            <a:srgbClr val="F26B43"/>
          </p15:clr>
        </p15:guide>
        <p15:guide id="5" orient="horz" pos="864">
          <p15:clr>
            <a:srgbClr val="5ACBF0"/>
          </p15:clr>
        </p15:guide>
        <p15:guide id="6" orient="horz" pos="136">
          <p15:clr>
            <a:srgbClr val="A4A3A4"/>
          </p15:clr>
        </p15:guide>
        <p15:guide id="7" orient="horz" pos="3837">
          <p15:clr>
            <a:srgbClr val="F26B43"/>
          </p15:clr>
        </p15:guide>
        <p15:guide id="8" orient="horz" pos="4190">
          <p15:clr>
            <a:srgbClr val="A4A3A4"/>
          </p15:clr>
        </p15:guide>
        <p15:guide id="9" pos="7424">
          <p15:clr>
            <a:srgbClr val="F26B43"/>
          </p15:clr>
        </p15:guide>
        <p15:guide id="10" pos="253">
          <p15:clr>
            <a:srgbClr val="F26B43"/>
          </p15:clr>
        </p15:guide>
        <p15:guide id="12" orient="horz" pos="357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4528" y="219457"/>
            <a:ext cx="11358880" cy="865273"/>
          </a:xfrm>
          <a:prstGeom prst="rect">
            <a:avLst/>
          </a:prstGeom>
          <a:ln w="3175">
            <a:noFill/>
            <a:prstDash val="dash"/>
          </a:ln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528" y="1371601"/>
            <a:ext cx="11367253" cy="4300151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46121" y="-180"/>
            <a:ext cx="2039487" cy="20665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0004" y="6316981"/>
            <a:ext cx="7733456" cy="365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6640" y="6316980"/>
            <a:ext cx="570795" cy="373694"/>
          </a:xfrm>
          <a:prstGeom prst="rect">
            <a:avLst/>
          </a:prstGeom>
        </p:spPr>
        <p:txBody>
          <a:bodyPr vert="horz" lIns="91440" tIns="0" rIns="0" bIns="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395621" y="216275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-395621" y="137160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395621" y="179294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-395621" y="3429754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-395621" y="609088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-395621" y="6653049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 flipH="1" flipV="1">
            <a:off x="255230" y="-152400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 flipH="1" flipV="1">
            <a:off x="5947642" y="-152400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rot="5400000" flipH="1" flipV="1">
            <a:off x="11637249" y="-152400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2192000" y="216275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2192000" y="137160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2192000" y="1792940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12192000" y="3429754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2192000" y="6091822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192000" y="6651144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 userDrawn="1"/>
        </p:nvSpPr>
        <p:spPr>
          <a:xfrm>
            <a:off x="12287024" y="5975774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srgbClr val="DCDCDC">
                    <a:lumMod val="75000"/>
                  </a:srgb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-1786823" y="5987532"/>
            <a:ext cx="1706880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800" dirty="0">
                <a:solidFill>
                  <a:srgbClr val="DCDCDC">
                    <a:lumMod val="75000"/>
                  </a:srgbClr>
                </a:solidFill>
                <a:latin typeface="Arial Narrow" panose="020B0606020202030204" pitchFamily="34" charset="0"/>
              </a:rPr>
              <a:t>No content below the line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2287025" y="-4042"/>
            <a:ext cx="1386247" cy="1796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endParaRPr lang="en-US" sz="1000" dirty="0">
              <a:solidFill>
                <a:prstClr val="white"/>
              </a:solidFill>
            </a:endParaRPr>
          </a:p>
        </p:txBody>
      </p:sp>
      <p:cxnSp>
        <p:nvCxnSpPr>
          <p:cNvPr id="70" name="Straight Connector 69"/>
          <p:cNvCxnSpPr/>
          <p:nvPr userDrawn="1"/>
        </p:nvCxnSpPr>
        <p:spPr>
          <a:xfrm>
            <a:off x="-395621" y="6653049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latts"/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093" y="6083223"/>
            <a:ext cx="1256647" cy="713232"/>
          </a:xfrm>
          <a:prstGeom prst="rect">
            <a:avLst/>
          </a:prstGeom>
        </p:spPr>
      </p:pic>
      <p:sp>
        <p:nvSpPr>
          <p:cNvPr id="82" name="Rectangle 81"/>
          <p:cNvSpPr/>
          <p:nvPr userDrawn="1"/>
        </p:nvSpPr>
        <p:spPr>
          <a:xfrm>
            <a:off x="0" y="6874278"/>
            <a:ext cx="12192000" cy="34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black"/>
              </a:solidFill>
            </a:endParaRPr>
          </a:p>
        </p:txBody>
      </p:sp>
      <p:cxnSp>
        <p:nvCxnSpPr>
          <p:cNvPr id="107" name="Straight Connector 106"/>
          <p:cNvCxnSpPr/>
          <p:nvPr userDrawn="1"/>
        </p:nvCxnSpPr>
        <p:spPr>
          <a:xfrm rot="5400000" flipH="1" flipV="1">
            <a:off x="5947642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 userDrawn="1"/>
        </p:nvCxnSpPr>
        <p:spPr>
          <a:xfrm rot="5400000" flipH="1" flipV="1">
            <a:off x="11637249" y="7006358"/>
            <a:ext cx="296716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 userDrawn="1"/>
        </p:nvSpPr>
        <p:spPr>
          <a:xfrm>
            <a:off x="6311590" y="6892980"/>
            <a:ext cx="5880409" cy="286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r>
              <a:rPr lang="en-US" sz="1000" b="1" dirty="0">
                <a:solidFill>
                  <a:prstClr val="black"/>
                </a:solidFill>
              </a:rPr>
              <a:t>Footer : 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Never change the footer text on individual slides. Change, t</a:t>
            </a:r>
            <a:r>
              <a:rPr lang="en-US" sz="1000" dirty="0">
                <a:solidFill>
                  <a:prstClr val="black"/>
                </a:solidFill>
              </a:rPr>
              <a:t>urn on or off footer by using </a:t>
            </a:r>
            <a:br>
              <a:rPr lang="en-US" sz="1000" dirty="0">
                <a:solidFill>
                  <a:prstClr val="black"/>
                </a:solidFill>
              </a:rPr>
            </a:br>
            <a:r>
              <a:rPr lang="en-US" sz="1000" dirty="0">
                <a:solidFill>
                  <a:prstClr val="black"/>
                </a:solidFill>
              </a:rPr>
              <a:t>Insert </a:t>
            </a:r>
            <a:r>
              <a:rPr lang="en-US" sz="1000" dirty="0">
                <a:solidFill>
                  <a:prstClr val="black"/>
                </a:solidFill>
                <a:sym typeface="Wingdings 3" panose="05040102010807070707" pitchFamily="18" charset="2"/>
              </a:rPr>
              <a:t> Header &amp; Footer Enter / change text  Click Apply All. 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55813" y="6883559"/>
            <a:ext cx="903163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Data color order:</a:t>
            </a: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2804797" y="7042641"/>
            <a:ext cx="1320629" cy="136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Used with accent colors: </a:t>
            </a:r>
          </a:p>
        </p:txBody>
      </p:sp>
      <p:grpSp>
        <p:nvGrpSpPr>
          <p:cNvPr id="115" name="Group 114"/>
          <p:cNvGrpSpPr/>
          <p:nvPr userDrawn="1"/>
        </p:nvGrpSpPr>
        <p:grpSpPr>
          <a:xfrm>
            <a:off x="731575" y="6907927"/>
            <a:ext cx="1601607" cy="100584"/>
            <a:chOff x="914339" y="6913770"/>
            <a:chExt cx="1558450" cy="100584"/>
          </a:xfrm>
        </p:grpSpPr>
        <p:sp>
          <p:nvSpPr>
            <p:cNvPr id="116" name="Rectangle 115"/>
            <p:cNvSpPr/>
            <p:nvPr/>
          </p:nvSpPr>
          <p:spPr>
            <a:xfrm>
              <a:off x="914339" y="6913770"/>
              <a:ext cx="100584" cy="100584"/>
            </a:xfrm>
            <a:prstGeom prst="rect">
              <a:avLst/>
            </a:prstGeom>
            <a:solidFill>
              <a:srgbClr val="4F99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138627" y="6913770"/>
              <a:ext cx="100584" cy="100584"/>
            </a:xfrm>
            <a:prstGeom prst="rect">
              <a:avLst/>
            </a:prstGeom>
            <a:solidFill>
              <a:srgbClr val="FCB3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483" y="6913770"/>
              <a:ext cx="100584" cy="100584"/>
            </a:xfrm>
            <a:prstGeom prst="rect">
              <a:avLst/>
            </a:prstGeom>
            <a:solidFill>
              <a:srgbClr val="002B5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250771" y="6913770"/>
              <a:ext cx="100584" cy="100584"/>
            </a:xfrm>
            <a:prstGeom prst="rect">
              <a:avLst/>
            </a:prstGeom>
            <a:solidFill>
              <a:srgbClr val="5028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362915" y="6913770"/>
              <a:ext cx="100584" cy="100584"/>
            </a:xfrm>
            <a:prstGeom prst="rect">
              <a:avLst/>
            </a:prstGeom>
            <a:solidFill>
              <a:srgbClr val="DE8BA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475059" y="6913770"/>
              <a:ext cx="100584" cy="100584"/>
            </a:xfrm>
            <a:prstGeom prst="rect">
              <a:avLst/>
            </a:prstGeom>
            <a:solidFill>
              <a:srgbClr val="6A03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587203" y="6913770"/>
              <a:ext cx="100584" cy="100584"/>
            </a:xfrm>
            <a:prstGeom prst="rect">
              <a:avLst/>
            </a:prstGeom>
            <a:solidFill>
              <a:srgbClr val="00B3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699347" y="6913770"/>
              <a:ext cx="100584" cy="100584"/>
            </a:xfrm>
            <a:prstGeom prst="rect">
              <a:avLst/>
            </a:prstGeom>
            <a:solidFill>
              <a:srgbClr val="004D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811491" y="6913770"/>
              <a:ext cx="100584" cy="100584"/>
            </a:xfrm>
            <a:prstGeom prst="rect">
              <a:avLst/>
            </a:prstGeom>
            <a:solidFill>
              <a:srgbClr val="F79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923635" y="6913770"/>
              <a:ext cx="100584" cy="100584"/>
            </a:xfrm>
            <a:prstGeom prst="rect">
              <a:avLst/>
            </a:prstGeom>
            <a:solidFill>
              <a:srgbClr val="712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035779" y="6913770"/>
              <a:ext cx="100584" cy="100584"/>
            </a:xfrm>
            <a:prstGeom prst="rect">
              <a:avLst/>
            </a:prstGeom>
            <a:solidFill>
              <a:srgbClr val="908E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147923" y="6913770"/>
              <a:ext cx="100584" cy="100584"/>
            </a:xfrm>
            <a:prstGeom prst="rect">
              <a:avLst/>
            </a:prstGeom>
            <a:solidFill>
              <a:srgbClr val="37237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7123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260067" y="6913770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372205" y="6913770"/>
              <a:ext cx="100584" cy="100584"/>
            </a:xfrm>
            <a:prstGeom prst="rect">
              <a:avLst/>
            </a:prstGeom>
            <a:solidFill>
              <a:srgbClr val="2C3B0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rgbClr val="6A035C"/>
                </a:solidFill>
                <a:latin typeface="Akkurat Pro" pitchFamily="34" charset="0"/>
                <a:cs typeface="Arial"/>
              </a:endParaRPr>
            </a:p>
          </p:txBody>
        </p:sp>
      </p:grpSp>
      <p:sp>
        <p:nvSpPr>
          <p:cNvPr id="136" name="TextBox 135"/>
          <p:cNvSpPr txBox="1"/>
          <p:nvPr userDrawn="1"/>
        </p:nvSpPr>
        <p:spPr>
          <a:xfrm>
            <a:off x="2535078" y="6883559"/>
            <a:ext cx="90790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Arial Narrow" panose="020B0606020202030204" pitchFamily="34" charset="0"/>
              </a:rPr>
              <a:t>Complimentary colors:</a:t>
            </a:r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2551546" y="7022893"/>
            <a:ext cx="218964" cy="91440"/>
            <a:chOff x="2279174" y="7027888"/>
            <a:chExt cx="164223" cy="91440"/>
          </a:xfrm>
        </p:grpSpPr>
        <p:cxnSp>
          <p:nvCxnSpPr>
            <p:cNvPr id="138" name="Straight Arrow Connector 137"/>
            <p:cNvCxnSpPr>
              <a:cxnSpLocks/>
            </p:cNvCxnSpPr>
            <p:nvPr userDrawn="1"/>
          </p:nvCxnSpPr>
          <p:spPr>
            <a:xfrm>
              <a:off x="2279174" y="7114593"/>
              <a:ext cx="16422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cxnSpLocks/>
            </p:cNvCxnSpPr>
            <p:nvPr userDrawn="1"/>
          </p:nvCxnSpPr>
          <p:spPr>
            <a:xfrm flipV="1">
              <a:off x="2281672" y="7027888"/>
              <a:ext cx="0" cy="9144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 userDrawn="1"/>
        </p:nvGrpSpPr>
        <p:grpSpPr>
          <a:xfrm>
            <a:off x="3760820" y="7063094"/>
            <a:ext cx="778165" cy="100584"/>
            <a:chOff x="1566748" y="7022234"/>
            <a:chExt cx="778165" cy="100584"/>
          </a:xfrm>
        </p:grpSpPr>
        <p:sp>
          <p:nvSpPr>
            <p:cNvPr id="141" name="Rectangle 140"/>
            <p:cNvSpPr/>
            <p:nvPr userDrawn="1"/>
          </p:nvSpPr>
          <p:spPr>
            <a:xfrm>
              <a:off x="1566748" y="7022234"/>
              <a:ext cx="100584" cy="100584"/>
            </a:xfrm>
            <a:prstGeom prst="rect">
              <a:avLst/>
            </a:prstGeom>
            <a:solidFill>
              <a:srgbClr val="007EA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2" name="Rectangle 141"/>
            <p:cNvSpPr/>
            <p:nvPr userDrawn="1"/>
          </p:nvSpPr>
          <p:spPr>
            <a:xfrm>
              <a:off x="1793022" y="7022234"/>
              <a:ext cx="100584" cy="100584"/>
            </a:xfrm>
            <a:prstGeom prst="rect">
              <a:avLst/>
            </a:prstGeom>
            <a:solidFill>
              <a:srgbClr val="C4006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3" name="Rectangle 142"/>
            <p:cNvSpPr/>
            <p:nvPr userDrawn="1"/>
          </p:nvSpPr>
          <p:spPr>
            <a:xfrm>
              <a:off x="1679885" y="7022234"/>
              <a:ext cx="100584" cy="100584"/>
            </a:xfrm>
            <a:prstGeom prst="rect">
              <a:avLst/>
            </a:prstGeom>
            <a:solidFill>
              <a:srgbClr val="FFAC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4" name="Rectangle 143"/>
            <p:cNvSpPr/>
            <p:nvPr userDrawn="1"/>
          </p:nvSpPr>
          <p:spPr>
            <a:xfrm>
              <a:off x="1906159" y="7022234"/>
              <a:ext cx="100584" cy="100584"/>
            </a:xfrm>
            <a:prstGeom prst="rect">
              <a:avLst/>
            </a:prstGeom>
            <a:solidFill>
              <a:srgbClr val="08C3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5" name="Rectangle 144"/>
            <p:cNvSpPr/>
            <p:nvPr userDrawn="1"/>
          </p:nvSpPr>
          <p:spPr>
            <a:xfrm>
              <a:off x="2019296" y="7022234"/>
              <a:ext cx="100584" cy="100584"/>
            </a:xfrm>
            <a:prstGeom prst="rect">
              <a:avLst/>
            </a:prstGeom>
            <a:solidFill>
              <a:srgbClr val="F36C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6" name="Rectangle 145"/>
            <p:cNvSpPr/>
            <p:nvPr userDrawn="1"/>
          </p:nvSpPr>
          <p:spPr>
            <a:xfrm>
              <a:off x="2132432" y="7022234"/>
              <a:ext cx="100584" cy="100584"/>
            </a:xfrm>
            <a:prstGeom prst="rect">
              <a:avLst/>
            </a:prstGeom>
            <a:solidFill>
              <a:srgbClr val="6A6A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47" name="Rectangle 146"/>
            <p:cNvSpPr/>
            <p:nvPr userDrawn="1"/>
          </p:nvSpPr>
          <p:spPr>
            <a:xfrm>
              <a:off x="2244329" y="7022234"/>
              <a:ext cx="100584" cy="100584"/>
            </a:xfrm>
            <a:prstGeom prst="rect">
              <a:avLst/>
            </a:prstGeom>
            <a:solidFill>
              <a:srgbClr val="A4C0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3475603" y="6905748"/>
            <a:ext cx="549776" cy="100584"/>
            <a:chOff x="3141899" y="6907927"/>
            <a:chExt cx="549776" cy="100584"/>
          </a:xfrm>
        </p:grpSpPr>
        <p:sp>
          <p:nvSpPr>
            <p:cNvPr id="149" name="Rectangle 148"/>
            <p:cNvSpPr/>
            <p:nvPr/>
          </p:nvSpPr>
          <p:spPr>
            <a:xfrm>
              <a:off x="3141899" y="6907927"/>
              <a:ext cx="100584" cy="100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366495" y="6907927"/>
              <a:ext cx="100584" cy="100584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254197" y="6907927"/>
              <a:ext cx="100584" cy="10058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478793" y="6907927"/>
              <a:ext cx="100584" cy="10058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591091" y="6907927"/>
              <a:ext cx="100584" cy="100584"/>
            </a:xfrm>
            <a:prstGeom prst="rect">
              <a:avLst/>
            </a:prstGeom>
            <a:solidFill>
              <a:srgbClr val="CCCCCC"/>
            </a:solidFill>
            <a:ln w="3175">
              <a:solidFill>
                <a:srgbClr val="A7A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154" name="Group 153"/>
          <p:cNvGrpSpPr/>
          <p:nvPr userDrawn="1"/>
        </p:nvGrpSpPr>
        <p:grpSpPr>
          <a:xfrm>
            <a:off x="4110314" y="6905748"/>
            <a:ext cx="549777" cy="100584"/>
            <a:chOff x="2057435" y="7026985"/>
            <a:chExt cx="549777" cy="100584"/>
          </a:xfrm>
        </p:grpSpPr>
        <p:sp>
          <p:nvSpPr>
            <p:cNvPr id="155" name="Rectangle 154"/>
            <p:cNvSpPr/>
            <p:nvPr/>
          </p:nvSpPr>
          <p:spPr>
            <a:xfrm>
              <a:off x="2057435" y="7026985"/>
              <a:ext cx="100584" cy="100584"/>
            </a:xfrm>
            <a:prstGeom prst="rect">
              <a:avLst/>
            </a:prstGeom>
            <a:solidFill>
              <a:srgbClr val="47372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282031" y="7026985"/>
              <a:ext cx="100584" cy="100584"/>
            </a:xfrm>
            <a:prstGeom prst="rect">
              <a:avLst/>
            </a:prstGeom>
            <a:solidFill>
              <a:srgbClr val="A393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prstClr val="white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169733" y="7026985"/>
              <a:ext cx="100584" cy="100584"/>
            </a:xfrm>
            <a:prstGeom prst="rect">
              <a:avLst/>
            </a:prstGeom>
            <a:solidFill>
              <a:srgbClr val="7A68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2394329" y="7026985"/>
              <a:ext cx="100584" cy="100584"/>
            </a:xfrm>
            <a:prstGeom prst="rect">
              <a:avLst/>
            </a:prstGeom>
            <a:solidFill>
              <a:srgbClr val="B7A9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nl-NL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2506628" y="7026985"/>
              <a:ext cx="100584" cy="100584"/>
            </a:xfrm>
            <a:prstGeom prst="rect">
              <a:avLst/>
            </a:prstGeom>
            <a:solidFill>
              <a:srgbClr val="CEC2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00" kern="0" dirty="0">
                <a:solidFill>
                  <a:sysClr val="windowText" lastClr="000000"/>
                </a:solidFill>
                <a:latin typeface="Akkurat Pro" pitchFamily="34" charset="0"/>
                <a:cs typeface="Arial"/>
              </a:endParaRPr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12241504" y="6238804"/>
            <a:ext cx="739028" cy="978343"/>
            <a:chOff x="9173426" y="6237765"/>
            <a:chExt cx="739028" cy="978343"/>
          </a:xfrm>
        </p:grpSpPr>
        <p:sp>
          <p:nvSpPr>
            <p:cNvPr id="73" name="Rectangle 72"/>
            <p:cNvSpPr/>
            <p:nvPr userDrawn="1"/>
          </p:nvSpPr>
          <p:spPr>
            <a:xfrm>
              <a:off x="9173426" y="6237765"/>
              <a:ext cx="739028" cy="978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black"/>
                </a:solidFill>
              </a:endParaRPr>
            </a:p>
          </p:txBody>
        </p:sp>
        <p:grpSp>
          <p:nvGrpSpPr>
            <p:cNvPr id="74" name="Group 73"/>
            <p:cNvGrpSpPr/>
            <p:nvPr userDrawn="1"/>
          </p:nvGrpSpPr>
          <p:grpSpPr>
            <a:xfrm>
              <a:off x="9218311" y="6565676"/>
              <a:ext cx="609784" cy="615127"/>
              <a:chOff x="9218311" y="6565676"/>
              <a:chExt cx="609784" cy="61512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218311" y="6565676"/>
                <a:ext cx="100584" cy="1005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49323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white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376091" y="6565676"/>
                <a:ext cx="100584" cy="100584"/>
              </a:xfrm>
              <a:prstGeom prst="rect">
                <a:avLst/>
              </a:prstGeom>
              <a:solidFill>
                <a:srgbClr val="2B3B0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9610371" y="6565676"/>
                <a:ext cx="100584" cy="100584"/>
              </a:xfrm>
              <a:prstGeom prst="rect">
                <a:avLst/>
              </a:prstGeom>
              <a:solidFill>
                <a:srgbClr val="7B91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9727511" y="6565676"/>
                <a:ext cx="100584" cy="100584"/>
              </a:xfrm>
              <a:prstGeom prst="rect">
                <a:avLst/>
              </a:prstGeom>
              <a:solidFill>
                <a:srgbClr val="C5D58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1" name="Rectangle 80"/>
              <p:cNvSpPr/>
              <p:nvPr userDrawn="1"/>
            </p:nvSpPr>
            <p:spPr>
              <a:xfrm>
                <a:off x="9218311" y="6694312"/>
                <a:ext cx="100584" cy="10058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3" name="Rectangle 82"/>
              <p:cNvSpPr/>
              <p:nvPr userDrawn="1"/>
            </p:nvSpPr>
            <p:spPr>
              <a:xfrm>
                <a:off x="9493231" y="6694312"/>
                <a:ext cx="100584" cy="100584"/>
              </a:xfrm>
              <a:prstGeom prst="rect">
                <a:avLst/>
              </a:prstGeom>
              <a:solidFill>
                <a:srgbClr val="D0588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white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4" name="Rectangle 83"/>
              <p:cNvSpPr/>
              <p:nvPr userDrawn="1"/>
            </p:nvSpPr>
            <p:spPr>
              <a:xfrm>
                <a:off x="9376091" y="6694312"/>
                <a:ext cx="100584" cy="100584"/>
              </a:xfrm>
              <a:prstGeom prst="rect">
                <a:avLst/>
              </a:prstGeom>
              <a:solidFill>
                <a:srgbClr val="6902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5" name="Rectangle 84"/>
              <p:cNvSpPr/>
              <p:nvPr userDrawn="1"/>
            </p:nvSpPr>
            <p:spPr>
              <a:xfrm>
                <a:off x="9610371" y="6694312"/>
                <a:ext cx="100584" cy="100584"/>
              </a:xfrm>
              <a:prstGeom prst="rect">
                <a:avLst/>
              </a:prstGeom>
              <a:solidFill>
                <a:srgbClr val="DD8BA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6" name="Rectangle 85"/>
              <p:cNvSpPr/>
              <p:nvPr userDrawn="1"/>
            </p:nvSpPr>
            <p:spPr>
              <a:xfrm>
                <a:off x="9727511" y="6694312"/>
                <a:ext cx="100584" cy="100584"/>
              </a:xfrm>
              <a:prstGeom prst="rect">
                <a:avLst/>
              </a:prstGeom>
              <a:solidFill>
                <a:srgbClr val="ECC0C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7" name="Rectangle 86"/>
              <p:cNvSpPr/>
              <p:nvPr userDrawn="1"/>
            </p:nvSpPr>
            <p:spPr>
              <a:xfrm>
                <a:off x="9218311" y="6822948"/>
                <a:ext cx="100584" cy="10058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8" name="Rectangle 87"/>
              <p:cNvSpPr/>
              <p:nvPr userDrawn="1"/>
            </p:nvSpPr>
            <p:spPr>
              <a:xfrm>
                <a:off x="9493231" y="6822948"/>
                <a:ext cx="100584" cy="100584"/>
              </a:xfrm>
              <a:prstGeom prst="rect">
                <a:avLst/>
              </a:prstGeom>
              <a:solidFill>
                <a:srgbClr val="BD4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white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89" name="Rectangle 88"/>
              <p:cNvSpPr/>
              <p:nvPr userDrawn="1"/>
            </p:nvSpPr>
            <p:spPr>
              <a:xfrm>
                <a:off x="9376091" y="6822948"/>
                <a:ext cx="100584" cy="100584"/>
              </a:xfrm>
              <a:prstGeom prst="rect">
                <a:avLst/>
              </a:prstGeom>
              <a:solidFill>
                <a:srgbClr val="7122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0" name="Rectangle 89"/>
              <p:cNvSpPr/>
              <p:nvPr userDrawn="1"/>
            </p:nvSpPr>
            <p:spPr>
              <a:xfrm>
                <a:off x="9610371" y="6822948"/>
                <a:ext cx="100584" cy="100584"/>
              </a:xfrm>
              <a:prstGeom prst="rect">
                <a:avLst/>
              </a:prstGeom>
              <a:solidFill>
                <a:srgbClr val="F6956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1" name="Rectangle 90"/>
              <p:cNvSpPr/>
              <p:nvPr userDrawn="1"/>
            </p:nvSpPr>
            <p:spPr>
              <a:xfrm>
                <a:off x="9727511" y="6822948"/>
                <a:ext cx="100584" cy="100584"/>
              </a:xfrm>
              <a:prstGeom prst="rect">
                <a:avLst/>
              </a:prstGeom>
              <a:solidFill>
                <a:srgbClr val="FABD9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2" name="Rectangle 91"/>
              <p:cNvSpPr/>
              <p:nvPr userDrawn="1"/>
            </p:nvSpPr>
            <p:spPr>
              <a:xfrm>
                <a:off x="9218311" y="6951584"/>
                <a:ext cx="100584" cy="10058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3" name="Rectangle 92"/>
              <p:cNvSpPr/>
              <p:nvPr userDrawn="1"/>
            </p:nvSpPr>
            <p:spPr>
              <a:xfrm>
                <a:off x="949323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white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4" name="Rectangle 93"/>
              <p:cNvSpPr/>
              <p:nvPr userDrawn="1"/>
            </p:nvSpPr>
            <p:spPr>
              <a:xfrm>
                <a:off x="9376091" y="6951584"/>
                <a:ext cx="100584" cy="100584"/>
              </a:xfrm>
              <a:prstGeom prst="rect">
                <a:avLst/>
              </a:prstGeom>
              <a:solidFill>
                <a:srgbClr val="002B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 userDrawn="1"/>
            </p:nvSpPr>
            <p:spPr>
              <a:xfrm>
                <a:off x="9610371" y="6951584"/>
                <a:ext cx="100584" cy="100584"/>
              </a:xfrm>
              <a:prstGeom prst="rect">
                <a:avLst/>
              </a:prstGeom>
              <a:solidFill>
                <a:srgbClr val="4F99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6" name="Rectangle 95"/>
              <p:cNvSpPr/>
              <p:nvPr userDrawn="1"/>
            </p:nvSpPr>
            <p:spPr>
              <a:xfrm>
                <a:off x="9727511" y="6951584"/>
                <a:ext cx="100584" cy="100584"/>
              </a:xfrm>
              <a:prstGeom prst="rect">
                <a:avLst/>
              </a:prstGeom>
              <a:solidFill>
                <a:srgbClr val="A0C3D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7" name="Rectangle 96"/>
              <p:cNvSpPr/>
              <p:nvPr userDrawn="1"/>
            </p:nvSpPr>
            <p:spPr>
              <a:xfrm>
                <a:off x="9218311" y="7080219"/>
                <a:ext cx="100584" cy="10058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8" name="Rectangle 97"/>
              <p:cNvSpPr/>
              <p:nvPr userDrawn="1"/>
            </p:nvSpPr>
            <p:spPr>
              <a:xfrm>
                <a:off x="9493231" y="7080219"/>
                <a:ext cx="100584" cy="100584"/>
              </a:xfrm>
              <a:prstGeom prst="rect">
                <a:avLst/>
              </a:prstGeom>
              <a:solidFill>
                <a:srgbClr val="534F9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prstClr val="white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99" name="Rectangle 98"/>
              <p:cNvSpPr/>
              <p:nvPr userDrawn="1"/>
            </p:nvSpPr>
            <p:spPr>
              <a:xfrm>
                <a:off x="9376091" y="7080219"/>
                <a:ext cx="100584" cy="100584"/>
              </a:xfrm>
              <a:prstGeom prst="rect">
                <a:avLst/>
              </a:prstGeom>
              <a:solidFill>
                <a:srgbClr val="3722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0" name="Rectangle 99"/>
              <p:cNvSpPr/>
              <p:nvPr userDrawn="1"/>
            </p:nvSpPr>
            <p:spPr>
              <a:xfrm>
                <a:off x="9610371" y="7080219"/>
                <a:ext cx="100584" cy="100584"/>
              </a:xfrm>
              <a:prstGeom prst="rect">
                <a:avLst/>
              </a:prstGeom>
              <a:solidFill>
                <a:srgbClr val="908D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  <p:sp>
            <p:nvSpPr>
              <p:cNvPr id="101" name="Rectangle 100"/>
              <p:cNvSpPr/>
              <p:nvPr userDrawn="1"/>
            </p:nvSpPr>
            <p:spPr>
              <a:xfrm>
                <a:off x="9727511" y="7080219"/>
                <a:ext cx="100584" cy="100584"/>
              </a:xfrm>
              <a:prstGeom prst="rect">
                <a:avLst/>
              </a:prstGeom>
              <a:solidFill>
                <a:srgbClr val="BBB9D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200" kern="0" dirty="0">
                  <a:solidFill>
                    <a:sysClr val="windowText" lastClr="000000"/>
                  </a:solidFill>
                  <a:latin typeface="Akkurat Pro" pitchFamily="34" charset="0"/>
                  <a:cs typeface="Arial"/>
                </a:endParaRPr>
              </a:p>
            </p:txBody>
          </p:sp>
        </p:grpSp>
        <p:sp>
          <p:nvSpPr>
            <p:cNvPr id="75" name="TextBox 74"/>
            <p:cNvSpPr txBox="1"/>
            <p:nvPr userDrawn="1"/>
          </p:nvSpPr>
          <p:spPr>
            <a:xfrm>
              <a:off x="9203119" y="6283237"/>
              <a:ext cx="677372" cy="142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dirty="0" err="1">
                  <a:solidFill>
                    <a:prstClr val="black"/>
                  </a:solidFill>
                  <a:latin typeface="Arial Narrow" panose="020B0606020202030204" pitchFamily="34" charset="0"/>
                </a:rPr>
                <a:t>Platts</a:t>
              </a:r>
              <a:r>
                <a:rPr lang="en-US" sz="800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 Commodity Colors: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24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11" r:id="rId1"/>
    <p:sldLayoutId id="2147486312" r:id="rId2"/>
    <p:sldLayoutId id="2147486313" r:id="rId3"/>
    <p:sldLayoutId id="2147486314" r:id="rId4"/>
    <p:sldLayoutId id="2147486315" r:id="rId5"/>
    <p:sldLayoutId id="2147486316" r:id="rId6"/>
    <p:sldLayoutId id="2147486317" r:id="rId7"/>
    <p:sldLayoutId id="2147486318" r:id="rId8"/>
    <p:sldLayoutId id="2147486319" r:id="rId9"/>
    <p:sldLayoutId id="2147486320" r:id="rId10"/>
    <p:sldLayoutId id="2147486321" r:id="rId11"/>
    <p:sldLayoutId id="2147486322" r:id="rId12"/>
    <p:sldLayoutId id="2147486323" r:id="rId13"/>
    <p:sldLayoutId id="2147486324" r:id="rId14"/>
    <p:sldLayoutId id="2147486325" r:id="rId15"/>
    <p:sldLayoutId id="2147486326" r:id="rId16"/>
    <p:sldLayoutId id="2147486327" r:id="rId17"/>
    <p:sldLayoutId id="2147486328" r:id="rId18"/>
    <p:sldLayoutId id="2147486329" r:id="rId19"/>
    <p:sldLayoutId id="2147486330" r:id="rId20"/>
    <p:sldLayoutId id="2147486331" r:id="rId21"/>
    <p:sldLayoutId id="2147486332" r:id="rId22"/>
    <p:sldLayoutId id="2147486333" r:id="rId23"/>
    <p:sldLayoutId id="2147486334" r:id="rId24"/>
    <p:sldLayoutId id="2147486335" r:id="rId25"/>
    <p:sldLayoutId id="2147486336" r:id="rId26"/>
    <p:sldLayoutId id="2147486337" r:id="rId27"/>
    <p:sldLayoutId id="2147486338" r:id="rId28"/>
    <p:sldLayoutId id="2147486339" r:id="rId29"/>
    <p:sldLayoutId id="2147486340" r:id="rId30"/>
    <p:sldLayoutId id="2147486341" r:id="rId31"/>
    <p:sldLayoutId id="2147486342" r:id="rId32"/>
    <p:sldLayoutId id="2147486343" r:id="rId33"/>
    <p:sldLayoutId id="2147486344" r:id="rId34"/>
    <p:sldLayoutId id="2147486345" r:id="rId35"/>
    <p:sldLayoutId id="2147486346" r:id="rId36"/>
    <p:sldLayoutId id="2147486347" r:id="rId37"/>
    <p:sldLayoutId id="2147486348" r:id="rId38"/>
    <p:sldLayoutId id="2147486349" r:id="rId39"/>
    <p:sldLayoutId id="2147486350" r:id="rId40"/>
    <p:sldLayoutId id="2147486351" r:id="rId41"/>
    <p:sldLayoutId id="2147486352" r:id="rId4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19456" algn="l" defTabSz="914400" rtl="0" eaLnBrk="1" latinLnBrk="0" hangingPunct="1">
        <a:lnSpc>
          <a:spcPct val="9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69863" algn="l" defTabSz="914400" rtl="0" eaLnBrk="1" latinLnBrk="0" hangingPunct="1">
        <a:lnSpc>
          <a:spcPct val="90000"/>
        </a:lnSpc>
        <a:spcBef>
          <a:spcPts val="300"/>
        </a:spcBef>
        <a:spcAft>
          <a:spcPts val="0"/>
        </a:spcAft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740664" indent="-173736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73736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–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128">
          <p15:clr>
            <a:srgbClr val="F26B43"/>
          </p15:clr>
        </p15:guide>
        <p15:guide id="4" orient="horz" pos="864">
          <p15:clr>
            <a:srgbClr val="5ACBF0"/>
          </p15:clr>
        </p15:guide>
        <p15:guide id="5" orient="horz" pos="136">
          <p15:clr>
            <a:srgbClr val="A4A3A4"/>
          </p15:clr>
        </p15:guide>
        <p15:guide id="6" orient="horz" pos="3837">
          <p15:clr>
            <a:srgbClr val="F26B43"/>
          </p15:clr>
        </p15:guide>
        <p15:guide id="7" orient="horz" pos="4190">
          <p15:clr>
            <a:srgbClr val="A4A3A4"/>
          </p15:clr>
        </p15:guide>
        <p15:guide id="8" pos="7424">
          <p15:clr>
            <a:srgbClr val="F26B43"/>
          </p15:clr>
        </p15:guide>
        <p15:guide id="9" pos="253">
          <p15:clr>
            <a:srgbClr val="F26B43"/>
          </p15:clr>
        </p15:guide>
        <p15:guide id="10" orient="horz" pos="357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79" y="164593"/>
            <a:ext cx="7356648" cy="1568639"/>
          </a:xfrm>
        </p:spPr>
        <p:txBody>
          <a:bodyPr>
            <a:noAutofit/>
          </a:bodyPr>
          <a:lstStyle/>
          <a:p>
            <a:r>
              <a:rPr lang="en-US" sz="4400" dirty="0"/>
              <a:t>Recurrent Neural Networks in Load Forecasting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615680" y="1682535"/>
            <a:ext cx="3169920" cy="259884"/>
          </a:xfrm>
        </p:spPr>
        <p:txBody>
          <a:bodyPr/>
          <a:lstStyle/>
          <a:p>
            <a:r>
              <a:rPr lang="en-US" dirty="0"/>
              <a:t>September 8, 2020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15680" y="253507"/>
            <a:ext cx="3169920" cy="896287"/>
          </a:xfrm>
        </p:spPr>
        <p:txBody>
          <a:bodyPr/>
          <a:lstStyle/>
          <a:p>
            <a:r>
              <a:rPr lang="en-US" dirty="0"/>
              <a:t>Travis Whalen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43D58-307F-3941-A246-B5CD1726E329}"/>
              </a:ext>
            </a:extLst>
          </p:cNvPr>
          <p:cNvSpPr txBox="1">
            <a:spLocks/>
          </p:cNvSpPr>
          <p:nvPr/>
        </p:nvSpPr>
        <p:spPr>
          <a:xfrm>
            <a:off x="411480" y="2111614"/>
            <a:ext cx="9490635" cy="151636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itchFamily="2" charset="2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74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0D93-D9AA-4949-8A1F-9429F7A95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219457"/>
            <a:ext cx="11358880" cy="865273"/>
          </a:xfrm>
        </p:spPr>
        <p:txBody>
          <a:bodyPr anchor="t">
            <a:normAutofit/>
          </a:bodyPr>
          <a:lstStyle/>
          <a:p>
            <a:r>
              <a:rPr lang="en-US" dirty="0"/>
              <a:t>Validation processes require for both new and existing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E5129-454D-43DD-AD1A-1E1ED26A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640" y="6316980"/>
            <a:ext cx="570795" cy="37369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246FB18-5DF1-419A-B975-14AFDDD65B9F}" type="slidenum">
              <a:rPr lang="en-US" smtClean="0">
                <a:solidFill>
                  <a:prstClr val="black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D5789-9D6A-4CF4-8570-7EC5A89555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Limited metrics on accuracy of current models</a:t>
            </a:r>
          </a:p>
          <a:p>
            <a:pPr>
              <a:spcAft>
                <a:spcPts val="1200"/>
              </a:spcAft>
            </a:pPr>
            <a:r>
              <a:rPr lang="en-US" dirty="0"/>
              <a:t>No existing </a:t>
            </a:r>
            <a:r>
              <a:rPr lang="en-US" dirty="0" err="1"/>
              <a:t>backtesting</a:t>
            </a:r>
            <a:r>
              <a:rPr lang="en-US" dirty="0"/>
              <a:t> procedures</a:t>
            </a:r>
          </a:p>
          <a:p>
            <a:pPr>
              <a:spcAft>
                <a:spcPts val="1200"/>
              </a:spcAft>
            </a:pPr>
            <a:r>
              <a:rPr lang="en-US" dirty="0"/>
              <a:t>Available evidence indicates high degree of accuracy in near-term </a:t>
            </a:r>
            <a:r>
              <a:rPr lang="en-US" dirty="0" err="1"/>
              <a:t>backcasts</a:t>
            </a:r>
            <a:r>
              <a:rPr lang="en-US" dirty="0"/>
              <a:t>/forecasts</a:t>
            </a:r>
          </a:p>
          <a:p>
            <a:pPr>
              <a:spcAft>
                <a:spcPts val="1200"/>
              </a:spcAft>
            </a:pPr>
            <a:r>
              <a:rPr lang="en-US" dirty="0"/>
              <a:t>Runtimes currently around 1-2 minutes for load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7C81C-D28E-4544-8645-7767F856C309}"/>
              </a:ext>
            </a:extLst>
          </p:cNvPr>
          <p:cNvSpPr txBox="1"/>
          <p:nvPr/>
        </p:nvSpPr>
        <p:spPr>
          <a:xfrm>
            <a:off x="6289133" y="5672138"/>
            <a:ext cx="546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PJM, Platts Analytics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41A5FA5-CF21-4A76-B545-8D1A229F32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9200" y="1373550"/>
            <a:ext cx="5491163" cy="42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645A-25AC-4BBA-A12C-2E973CAD4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already see use predicting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6A0D3-CDF7-4876-A1F6-81AD04A8F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Multiple papers have investigated use of recurrent neural nets (RNN) in load modeling</a:t>
            </a:r>
          </a:p>
          <a:p>
            <a:pPr>
              <a:spcAft>
                <a:spcPts val="1200"/>
              </a:spcAft>
            </a:pPr>
            <a:r>
              <a:rPr lang="en-US" dirty="0"/>
              <a:t>All papers investigated for this project used long short-term memory (LSTM) RNNs</a:t>
            </a:r>
          </a:p>
          <a:p>
            <a:pPr>
              <a:spcAft>
                <a:spcPts val="1200"/>
              </a:spcAft>
            </a:pPr>
            <a:r>
              <a:rPr lang="en-US" dirty="0"/>
              <a:t>Most papers focused on extremely short-term load forecasting (e.g. sub-hourly to day-ahead)</a:t>
            </a:r>
          </a:p>
          <a:p>
            <a:pPr>
              <a:spcAft>
                <a:spcPts val="1200"/>
              </a:spcAft>
            </a:pPr>
            <a:r>
              <a:rPr lang="en-US" dirty="0"/>
              <a:t>Many papers relied upon pre-trained models provided new sets of load data</a:t>
            </a:r>
          </a:p>
          <a:p>
            <a:pPr>
              <a:spcAft>
                <a:spcPts val="1200"/>
              </a:spcAft>
            </a:pPr>
            <a:r>
              <a:rPr lang="en-US" dirty="0"/>
              <a:t>This project hoped to use a newer and generally faster gated recurrent unit (GRU) model to enable regular retraining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40C74-C66C-437D-ABCB-18BB520A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6F4ABA-FEBD-4EFA-BA11-436BE9B3789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06" y="1850231"/>
            <a:ext cx="37147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502E8-79C5-47C3-95CF-1E4EDC57C0B7}"/>
              </a:ext>
            </a:extLst>
          </p:cNvPr>
          <p:cNvSpPr txBox="1"/>
          <p:nvPr/>
        </p:nvSpPr>
        <p:spPr>
          <a:xfrm>
            <a:off x="7187406" y="5672140"/>
            <a:ext cx="546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94778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F5D5-80F4-40B3-B90C-5107C553E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vs GRU – GRUs’ reduced complexity typically results in lower training time, but risk ignoring longer-term relationships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6DBDD-6ED8-4E6C-8B4F-804C89BE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7C3433-3EF4-4460-9CC6-B2A6D2EF27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20414B7-607B-4EAD-A436-5D3E8A93051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2300085"/>
            <a:ext cx="5491162" cy="244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4F9F0C9-D51D-4E08-80A0-4F350E2322B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2300085"/>
            <a:ext cx="5491163" cy="244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47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D9D7-9C2F-45A0-B724-7D0F480A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and time constraints limit RNN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E094-7516-44A7-BF45-85B1F9EB6A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RNNs appear not to be fully integrated with grid search tools for parameter selection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Manual grid search allowed more complete parameter testing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training time restrictions ruled out several slower-running parameter options (e.g. recursions in excess of 48 hours)</a:t>
            </a:r>
          </a:p>
          <a:p>
            <a:pPr>
              <a:spcAft>
                <a:spcPts val="1200"/>
              </a:spcAft>
            </a:pPr>
            <a:r>
              <a:rPr lang="en-US" dirty="0"/>
              <a:t>Misapplication of random seed for NNs limited validity of initial grid search results</a:t>
            </a:r>
          </a:p>
          <a:p>
            <a:pPr>
              <a:spcAft>
                <a:spcPts val="1200"/>
              </a:spcAft>
            </a:pPr>
            <a:r>
              <a:rPr lang="en-US" dirty="0"/>
              <a:t>High variance in response to random seeds required implementation of ensemble forecasts within grid search</a:t>
            </a:r>
          </a:p>
          <a:p>
            <a:pPr lvl="1">
              <a:spcAft>
                <a:spcPts val="1200"/>
              </a:spcAft>
            </a:pPr>
            <a:endParaRPr lang="en-US" dirty="0"/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ED5F-59C0-4D0A-B565-89F30660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0ACDA9-7868-4A1B-90F6-76C46B29C3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1F8F6F-D942-4531-8B8F-924AB7DF07D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16" y="3378008"/>
            <a:ext cx="3218688" cy="2148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073C3E-4AAE-4EFF-988A-AFE7674A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390" y="1273768"/>
            <a:ext cx="3217650" cy="2148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085B69-5AF6-47C4-B902-5A8971119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938" y="1371600"/>
            <a:ext cx="2792210" cy="19630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C56CDD-21C7-4E08-9436-538A5C0BD18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862390" y="3378008"/>
            <a:ext cx="3218688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FE32-F03A-4778-A26B-E27E1F7C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Methodological errors led to notable disparities between training and testing error rates in early runs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31C99-8792-4511-845F-1A064EC8CB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98" y="1212164"/>
            <a:ext cx="6247181" cy="446227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CAF5C-F84B-4F8E-A3FA-E9B23D48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6EC88F-DA4F-4449-A525-CFD0E001A9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462683"/>
            <a:ext cx="5491162" cy="411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57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62494-30A3-40F9-BC78-D863CE56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 ran more than 400 models including ensembles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14E92-AFE9-4704-B38D-5AA8CD2CDF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Initial Parameters Tested</a:t>
            </a:r>
          </a:p>
          <a:p>
            <a:pPr lvl="1"/>
            <a:r>
              <a:rPr lang="en-US" dirty="0"/>
              <a:t>Sequence Length (Recursion Depth): </a:t>
            </a:r>
            <a:r>
              <a:rPr lang="en-US" dirty="0">
                <a:solidFill>
                  <a:schemeClr val="accent1"/>
                </a:solidFill>
              </a:rPr>
              <a:t>24</a:t>
            </a:r>
            <a:r>
              <a:rPr lang="en-US" dirty="0"/>
              <a:t>, 48, 168</a:t>
            </a:r>
          </a:p>
          <a:p>
            <a:pPr lvl="1"/>
            <a:r>
              <a:rPr lang="en-US" dirty="0"/>
              <a:t>Mini Batch Size: </a:t>
            </a:r>
            <a:r>
              <a:rPr lang="en-US" dirty="0">
                <a:solidFill>
                  <a:schemeClr val="accent1"/>
                </a:solidFill>
              </a:rPr>
              <a:t>256</a:t>
            </a:r>
            <a:r>
              <a:rPr lang="en-US" dirty="0"/>
              <a:t>, 512</a:t>
            </a:r>
          </a:p>
          <a:p>
            <a:pPr lvl="1"/>
            <a:r>
              <a:rPr lang="en-US" dirty="0"/>
              <a:t>Hidden Layers: 2, 3,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/>
              <a:t> (Limited Early Tests)</a:t>
            </a:r>
          </a:p>
          <a:p>
            <a:pPr lvl="1"/>
            <a:r>
              <a:rPr lang="en-US" dirty="0"/>
              <a:t>Neurons Per Layer:</a:t>
            </a:r>
          </a:p>
          <a:p>
            <a:pPr marL="864108" lvl="3" indent="-342900">
              <a:buFont typeface="+mj-lt"/>
              <a:buAutoNum type="arabicPeriod"/>
            </a:pPr>
            <a:r>
              <a:rPr lang="en-US" dirty="0"/>
              <a:t> 64, </a:t>
            </a:r>
            <a:r>
              <a:rPr lang="en-US" dirty="0">
                <a:solidFill>
                  <a:schemeClr val="accent1"/>
                </a:solidFill>
              </a:rPr>
              <a:t>128</a:t>
            </a:r>
          </a:p>
          <a:p>
            <a:pPr marL="864108" lvl="3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32</a:t>
            </a:r>
            <a:r>
              <a:rPr lang="en-US" dirty="0"/>
              <a:t>, 64</a:t>
            </a:r>
          </a:p>
          <a:p>
            <a:pPr marL="864108" lvl="3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16</a:t>
            </a:r>
            <a:r>
              <a:rPr lang="en-US" dirty="0"/>
              <a:t>, 32</a:t>
            </a:r>
          </a:p>
          <a:p>
            <a:pPr marL="864108" lvl="3" indent="-342900">
              <a:buFont typeface="+mj-lt"/>
              <a:buAutoNum type="arabicPeriod"/>
            </a:pPr>
            <a:r>
              <a:rPr lang="en-US" dirty="0"/>
              <a:t> 8, </a:t>
            </a:r>
            <a:r>
              <a:rPr lang="en-US" dirty="0">
                <a:solidFill>
                  <a:schemeClr val="accent1"/>
                </a:solidFill>
              </a:rPr>
              <a:t>16</a:t>
            </a:r>
          </a:p>
          <a:p>
            <a:pPr marL="526669" lvl="1" indent="-342900"/>
            <a:r>
              <a:rPr lang="en-US" dirty="0"/>
              <a:t>Dropout Rate: 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/>
              <a:t>, 0.2</a:t>
            </a:r>
          </a:p>
          <a:p>
            <a:pPr marL="0" indent="0">
              <a:buNone/>
            </a:pPr>
            <a:r>
              <a:rPr lang="en-US" b="1" dirty="0"/>
              <a:t>Secondary Parameters Tested</a:t>
            </a:r>
          </a:p>
          <a:p>
            <a:pPr marL="526669" lvl="1" indent="-342900"/>
            <a:r>
              <a:rPr lang="en-US" dirty="0"/>
              <a:t>Sequence Length: </a:t>
            </a:r>
            <a:r>
              <a:rPr lang="en-US" dirty="0">
                <a:solidFill>
                  <a:schemeClr val="accent1"/>
                </a:solidFill>
              </a:rPr>
              <a:t>12</a:t>
            </a:r>
            <a:r>
              <a:rPr lang="en-US" dirty="0"/>
              <a:t>, 24</a:t>
            </a:r>
          </a:p>
          <a:p>
            <a:pPr marL="526669" lvl="1" indent="-342900"/>
            <a:r>
              <a:rPr lang="en-US" dirty="0"/>
              <a:t>Dropout Rate: 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/>
              <a:t>, 0.2, 0.4</a:t>
            </a:r>
          </a:p>
          <a:p>
            <a:pPr marL="526669" lvl="1" indent="-342900"/>
            <a:r>
              <a:rPr lang="en-US" dirty="0"/>
              <a:t>Early Stopping Patience: 3, </a:t>
            </a:r>
            <a:r>
              <a:rPr lang="en-US" dirty="0">
                <a:solidFill>
                  <a:schemeClr val="accent1"/>
                </a:solidFill>
              </a:rPr>
              <a:t>4</a:t>
            </a:r>
          </a:p>
          <a:p>
            <a:pPr marL="526669" lvl="1" indent="-342900"/>
            <a:r>
              <a:rPr lang="en-US" dirty="0"/>
              <a:t>Optimizer Learning Rate: 0.001, </a:t>
            </a:r>
            <a:r>
              <a:rPr lang="en-US" dirty="0">
                <a:solidFill>
                  <a:schemeClr val="accent1"/>
                </a:solidFill>
              </a:rPr>
              <a:t>0.01</a:t>
            </a:r>
          </a:p>
          <a:p>
            <a:pPr marL="526669" lvl="1" indent="-342900"/>
            <a:r>
              <a:rPr lang="en-US" dirty="0"/>
              <a:t>Epochs: </a:t>
            </a:r>
            <a:r>
              <a:rPr lang="en-US" dirty="0">
                <a:solidFill>
                  <a:schemeClr val="accent1"/>
                </a:solidFill>
              </a:rPr>
              <a:t>40</a:t>
            </a:r>
            <a:r>
              <a:rPr lang="en-US" dirty="0"/>
              <a:t>, 80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1660F-9FD4-4569-B99C-8C9A57E3F6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Final Parameters</a:t>
            </a:r>
          </a:p>
          <a:p>
            <a:pPr lvl="1"/>
            <a:r>
              <a:rPr lang="en-US" dirty="0"/>
              <a:t>Sequence Length: 12</a:t>
            </a:r>
          </a:p>
          <a:p>
            <a:pPr lvl="1"/>
            <a:r>
              <a:rPr lang="en-US" dirty="0"/>
              <a:t>Mini Batch Size: 256</a:t>
            </a:r>
          </a:p>
          <a:p>
            <a:pPr lvl="1"/>
            <a:r>
              <a:rPr lang="en-US" dirty="0"/>
              <a:t>Hidden Layers: 4</a:t>
            </a:r>
          </a:p>
          <a:p>
            <a:pPr lvl="1"/>
            <a:r>
              <a:rPr lang="en-US" dirty="0"/>
              <a:t>Neurons Per Layer:</a:t>
            </a:r>
          </a:p>
          <a:p>
            <a:pPr marL="864108" lvl="3" indent="-342900">
              <a:buFont typeface="+mj-lt"/>
              <a:buAutoNum type="arabicPeriod"/>
            </a:pPr>
            <a:r>
              <a:rPr lang="en-US" dirty="0"/>
              <a:t>128</a:t>
            </a:r>
          </a:p>
          <a:p>
            <a:pPr marL="864108" lvl="3" indent="-342900">
              <a:buFont typeface="+mj-lt"/>
              <a:buAutoNum type="arabicPeriod"/>
            </a:pPr>
            <a:r>
              <a:rPr lang="en-US" dirty="0"/>
              <a:t>32</a:t>
            </a:r>
          </a:p>
          <a:p>
            <a:pPr marL="864108" lvl="3" indent="-342900">
              <a:buFont typeface="+mj-lt"/>
              <a:buAutoNum type="arabicPeriod"/>
            </a:pPr>
            <a:r>
              <a:rPr lang="en-US" dirty="0"/>
              <a:t>16</a:t>
            </a:r>
          </a:p>
          <a:p>
            <a:pPr marL="864108" lvl="3" indent="-342900">
              <a:buFont typeface="+mj-lt"/>
              <a:buAutoNum type="arabicPeriod"/>
            </a:pPr>
            <a:r>
              <a:rPr lang="en-US" dirty="0"/>
              <a:t>16</a:t>
            </a:r>
          </a:p>
          <a:p>
            <a:pPr lvl="1"/>
            <a:r>
              <a:rPr lang="en-US" dirty="0"/>
              <a:t>Dropout Rate: 0</a:t>
            </a:r>
          </a:p>
          <a:p>
            <a:pPr lvl="1"/>
            <a:r>
              <a:rPr lang="en-US" dirty="0"/>
              <a:t>Early Stopping Patience: 4</a:t>
            </a:r>
          </a:p>
          <a:p>
            <a:pPr lvl="1"/>
            <a:r>
              <a:rPr lang="en-US" dirty="0"/>
              <a:t>Optimizer Learning Rate: 0.01</a:t>
            </a:r>
          </a:p>
          <a:p>
            <a:pPr lvl="1"/>
            <a:r>
              <a:rPr lang="en-US" dirty="0"/>
              <a:t>Epochs: 40</a:t>
            </a:r>
          </a:p>
          <a:p>
            <a:pPr lvl="1"/>
            <a:r>
              <a:rPr lang="en-US" dirty="0"/>
              <a:t>Training Data Length: 17520 hours</a:t>
            </a:r>
          </a:p>
          <a:p>
            <a:pPr lvl="1"/>
            <a:r>
              <a:rPr lang="en-US" dirty="0"/>
              <a:t>Training Data Length: 720 hours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85F6B-BC02-414E-A9BB-FFF17B7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A9B351-431A-4417-B7A6-0BBC095FC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88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622088" y="6316663"/>
            <a:ext cx="569912" cy="374650"/>
          </a:xfrm>
        </p:spPr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1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00B8-134E-4701-AC74-097824EC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validation process supports strong performance of LASSO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87B6-ABD3-4F5E-9AFC-D3388528FB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Validation Process</a:t>
            </a:r>
          </a:p>
          <a:p>
            <a:pPr lvl="1"/>
            <a:r>
              <a:rPr lang="en-US" dirty="0"/>
              <a:t>Moving two-year window (17520 hours)</a:t>
            </a:r>
          </a:p>
          <a:p>
            <a:pPr lvl="1"/>
            <a:r>
              <a:rPr lang="en-US" dirty="0"/>
              <a:t>Tested against subsequent month (720 hours)</a:t>
            </a:r>
          </a:p>
          <a:p>
            <a:pPr lvl="1"/>
            <a:r>
              <a:rPr lang="en-US" dirty="0"/>
              <a:t>Model run on a weekly basis for 47 weeks</a:t>
            </a:r>
          </a:p>
          <a:p>
            <a:pPr lvl="1"/>
            <a:endParaRPr lang="en-US" dirty="0"/>
          </a:p>
          <a:p>
            <a:r>
              <a:rPr lang="en-US" dirty="0"/>
              <a:t>LASSO Results:</a:t>
            </a:r>
          </a:p>
          <a:p>
            <a:endParaRPr lang="en-US" dirty="0"/>
          </a:p>
        </p:txBody>
      </p:sp>
      <p:pic>
        <p:nvPicPr>
          <p:cNvPr id="12" name="Content Placeholder 11" descr="A close up of a logo&#10;&#10;Description automatically generated">
            <a:extLst>
              <a:ext uri="{FF2B5EF4-FFF2-40B4-BE49-F238E27FC236}">
                <a16:creationId xmlns:a16="http://schemas.microsoft.com/office/drawing/2014/main" id="{075C1264-CD23-40D3-80A5-5DAACF26CC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1383961"/>
            <a:ext cx="5491163" cy="427581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23C66-F0A2-4457-974C-3A0AD7BE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341E-AF4A-444C-8011-233E63F6C7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DCBA764-0309-4887-9160-F5E862B0B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45245"/>
              </p:ext>
            </p:extLst>
          </p:nvPr>
        </p:nvGraphicFramePr>
        <p:xfrm>
          <a:off x="411480" y="3429000"/>
          <a:ext cx="532783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946">
                  <a:extLst>
                    <a:ext uri="{9D8B030D-6E8A-4147-A177-3AD203B41FA5}">
                      <a16:colId xmlns:a16="http://schemas.microsoft.com/office/drawing/2014/main" val="1456958255"/>
                    </a:ext>
                  </a:extLst>
                </a:gridCol>
                <a:gridCol w="1775946">
                  <a:extLst>
                    <a:ext uri="{9D8B030D-6E8A-4147-A177-3AD203B41FA5}">
                      <a16:colId xmlns:a16="http://schemas.microsoft.com/office/drawing/2014/main" val="1580167742"/>
                    </a:ext>
                  </a:extLst>
                </a:gridCol>
                <a:gridCol w="1775946">
                  <a:extLst>
                    <a:ext uri="{9D8B030D-6E8A-4147-A177-3AD203B41FA5}">
                      <a16:colId xmlns:a16="http://schemas.microsoft.com/office/drawing/2014/main" val="76507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Data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Data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7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447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7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97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Std.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429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256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00B8-134E-4701-AC74-097824EC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sees significant volatility in </a:t>
            </a:r>
            <a:r>
              <a:rPr lang="en-US"/>
              <a:t>validation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87B6-ABD3-4F5E-9AFC-D3388528FB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Validation Process</a:t>
            </a:r>
          </a:p>
          <a:p>
            <a:pPr lvl="1"/>
            <a:r>
              <a:rPr lang="en-US" dirty="0"/>
              <a:t>Five-iteration ensemble</a:t>
            </a:r>
          </a:p>
          <a:p>
            <a:pPr lvl="1"/>
            <a:r>
              <a:rPr lang="en-US" dirty="0"/>
              <a:t>Moving two-year window (17520 hours)</a:t>
            </a:r>
          </a:p>
          <a:p>
            <a:pPr lvl="1"/>
            <a:r>
              <a:rPr lang="en-US" dirty="0"/>
              <a:t>Tested against subsequent month (720 hours)</a:t>
            </a:r>
          </a:p>
          <a:p>
            <a:pPr lvl="1"/>
            <a:r>
              <a:rPr lang="en-US" dirty="0"/>
              <a:t>Model run on a weekly basis for 47 weeks</a:t>
            </a:r>
          </a:p>
          <a:p>
            <a:pPr lvl="1"/>
            <a:endParaRPr lang="en-US" dirty="0"/>
          </a:p>
          <a:p>
            <a:r>
              <a:rPr lang="en-US" dirty="0"/>
              <a:t>RNN Results: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23C66-F0A2-4457-974C-3A0AD7BE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341E-AF4A-444C-8011-233E63F6C7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DCBA764-0309-4887-9160-F5E862B0B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276177"/>
              </p:ext>
            </p:extLst>
          </p:nvPr>
        </p:nvGraphicFramePr>
        <p:xfrm>
          <a:off x="411480" y="3674504"/>
          <a:ext cx="532783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946">
                  <a:extLst>
                    <a:ext uri="{9D8B030D-6E8A-4147-A177-3AD203B41FA5}">
                      <a16:colId xmlns:a16="http://schemas.microsoft.com/office/drawing/2014/main" val="1456958255"/>
                    </a:ext>
                  </a:extLst>
                </a:gridCol>
                <a:gridCol w="1775946">
                  <a:extLst>
                    <a:ext uri="{9D8B030D-6E8A-4147-A177-3AD203B41FA5}">
                      <a16:colId xmlns:a16="http://schemas.microsoft.com/office/drawing/2014/main" val="1580167742"/>
                    </a:ext>
                  </a:extLst>
                </a:gridCol>
                <a:gridCol w="1775946">
                  <a:extLst>
                    <a:ext uri="{9D8B030D-6E8A-4147-A177-3AD203B41FA5}">
                      <a16:colId xmlns:a16="http://schemas.microsoft.com/office/drawing/2014/main" val="76507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Data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Data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7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447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7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97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Std.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429145"/>
                  </a:ext>
                </a:extLst>
              </a:tr>
            </a:tbl>
          </a:graphicData>
        </a:graphic>
      </p:graphicFrame>
      <p:pic>
        <p:nvPicPr>
          <p:cNvPr id="9218" name="Picture 2">
            <a:extLst>
              <a:ext uri="{FF2B5EF4-FFF2-40B4-BE49-F238E27FC236}">
                <a16:creationId xmlns:a16="http://schemas.microsoft.com/office/drawing/2014/main" id="{C37E4FE7-AF70-440F-98CD-442AAE3873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94" y="1371600"/>
            <a:ext cx="5489575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43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00B8-134E-4701-AC74-097824EC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87B6-ABD3-4F5E-9AFC-D3388528FB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its high volatility and comparatively low accuracy, the initial approach seems unlikely to result in a model capable of challenging the LASSO.</a:t>
            </a:r>
          </a:p>
          <a:p>
            <a:r>
              <a:rPr lang="en-US" dirty="0"/>
              <a:t>Neural nets can be prone to volatility, but the extremity of week-to-week movements could indicate further methodological errors.</a:t>
            </a:r>
          </a:p>
          <a:p>
            <a:pPr lvl="1"/>
            <a:r>
              <a:rPr lang="en-US" dirty="0"/>
              <a:t>Temperature square term mistakenly excluded from training set, with significant potential impact.</a:t>
            </a:r>
          </a:p>
          <a:p>
            <a:r>
              <a:rPr lang="en-US" dirty="0"/>
              <a:t>Volatility could also indicate the need for larger ensembles, which would likely violate the stated need for rapid training. This could be mitigated by relying on a pre-trained model updated less frequently.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23C66-F0A2-4457-974C-3A0AD7BE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341E-AF4A-444C-8011-233E63F6C7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4F36436-BBF8-46B5-BA4C-F1691F73E8D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94" y="1371600"/>
            <a:ext cx="5489575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4480" y="380231"/>
            <a:ext cx="11358880" cy="865273"/>
          </a:xfrm>
        </p:spPr>
        <p:txBody>
          <a:bodyPr/>
          <a:lstStyle/>
          <a:p>
            <a:r>
              <a:rPr lang="en-GB" dirty="0"/>
              <a:t>Problem Statement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14528" y="1371600"/>
            <a:ext cx="5632485" cy="4300538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Platts produces multiple reports based on estimates of electrical load, including </a:t>
            </a:r>
            <a:r>
              <a:rPr lang="en-GB" sz="1600" dirty="0" err="1"/>
              <a:t>backcasts</a:t>
            </a:r>
            <a:r>
              <a:rPr lang="en-GB" sz="1600" dirty="0"/>
              <a:t> that attempt to remove the effect of weather as well short-term forecasts. These estimates largely rely on conventional regression models with some form of regularization.</a:t>
            </a:r>
          </a:p>
          <a:p>
            <a:pPr marL="0" indent="0">
              <a:buNone/>
            </a:pPr>
            <a:r>
              <a:rPr lang="en-GB" sz="1600" dirty="0"/>
              <a:t>In particular, Platts released a new weekly forecast product covering total market trends in the PJM regional transmission organization, which estimates generation largely on the basis of forecast load.</a:t>
            </a:r>
          </a:p>
          <a:p>
            <a:pPr marL="0" indent="0">
              <a:buNone/>
            </a:pPr>
            <a:r>
              <a:rPr lang="en-GB" sz="1600" dirty="0"/>
              <a:t>In this project, I aimed to implement a more complex neural net model to determine whether the PJM load model could: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Significantly improve overall accuracy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Significantly improve peak hour accuracy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Retain short model runtimes to fit production timelines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EFECD3-9F6C-41FC-B33C-4F1EF5685FFD}"/>
              </a:ext>
            </a:extLst>
          </p:cNvPr>
          <p:cNvGrpSpPr/>
          <p:nvPr/>
        </p:nvGrpSpPr>
        <p:grpSpPr>
          <a:xfrm>
            <a:off x="6096000" y="1245504"/>
            <a:ext cx="5667360" cy="2923288"/>
            <a:chOff x="1945696" y="863760"/>
            <a:chExt cx="8815785" cy="5258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6558B3-011F-451F-8F57-B868D4BC6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2"/>
            <a:stretch/>
          </p:blipFill>
          <p:spPr>
            <a:xfrm>
              <a:off x="1945696" y="863760"/>
              <a:ext cx="8815785" cy="52587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EBEAE1-D496-4CB9-BA5F-6CDA6045738D}"/>
                </a:ext>
              </a:extLst>
            </p:cNvPr>
            <p:cNvSpPr txBox="1"/>
            <p:nvPr/>
          </p:nvSpPr>
          <p:spPr>
            <a:xfrm>
              <a:off x="2404534" y="1169397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COMED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E1710-A27F-462D-BCF0-AB05AD6C007F}"/>
                </a:ext>
              </a:extLst>
            </p:cNvPr>
            <p:cNvSpPr txBox="1"/>
            <p:nvPr/>
          </p:nvSpPr>
          <p:spPr>
            <a:xfrm>
              <a:off x="3886201" y="1156493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AEP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254F68-EDB3-4BFF-A241-D6F0CB008199}"/>
                </a:ext>
              </a:extLst>
            </p:cNvPr>
            <p:cNvSpPr txBox="1"/>
            <p:nvPr/>
          </p:nvSpPr>
          <p:spPr>
            <a:xfrm>
              <a:off x="6519334" y="1703633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ATSI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75B534-B629-472A-A4DE-31566E938191}"/>
                </a:ext>
              </a:extLst>
            </p:cNvPr>
            <p:cNvSpPr txBox="1"/>
            <p:nvPr/>
          </p:nvSpPr>
          <p:spPr>
            <a:xfrm>
              <a:off x="5249334" y="1846161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AEP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D7698B-59EB-4C91-9E06-300D9C077552}"/>
                </a:ext>
              </a:extLst>
            </p:cNvPr>
            <p:cNvSpPr txBox="1"/>
            <p:nvPr/>
          </p:nvSpPr>
          <p:spPr>
            <a:xfrm>
              <a:off x="6282267" y="3683825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AEP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FDE792-3489-44DE-B214-EFD7B49E90C3}"/>
                </a:ext>
              </a:extLst>
            </p:cNvPr>
            <p:cNvSpPr txBox="1"/>
            <p:nvPr/>
          </p:nvSpPr>
          <p:spPr>
            <a:xfrm>
              <a:off x="7255935" y="3097374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APS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500FCB-5A86-402C-A14B-65C01D0A5FCB}"/>
                </a:ext>
              </a:extLst>
            </p:cNvPr>
            <p:cNvSpPr txBox="1"/>
            <p:nvPr/>
          </p:nvSpPr>
          <p:spPr>
            <a:xfrm>
              <a:off x="4921334" y="2362627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8F6F98-1CE5-4C03-807B-478EA34491E5}"/>
                </a:ext>
              </a:extLst>
            </p:cNvPr>
            <p:cNvSpPr txBox="1"/>
            <p:nvPr/>
          </p:nvSpPr>
          <p:spPr>
            <a:xfrm>
              <a:off x="4483101" y="4217770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EKPC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EDFB0-BCE7-41E8-9475-C5350C228474}"/>
                </a:ext>
              </a:extLst>
            </p:cNvPr>
            <p:cNvSpPr txBox="1"/>
            <p:nvPr/>
          </p:nvSpPr>
          <p:spPr>
            <a:xfrm>
              <a:off x="4804835" y="3093310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DEOK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84366C-7054-4402-B209-8CA705F25727}"/>
                </a:ext>
              </a:extLst>
            </p:cNvPr>
            <p:cNvSpPr txBox="1"/>
            <p:nvPr/>
          </p:nvSpPr>
          <p:spPr>
            <a:xfrm>
              <a:off x="8420103" y="4356269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DOM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20261-903C-4699-B92F-6B3038E1FBEC}"/>
                </a:ext>
              </a:extLst>
            </p:cNvPr>
            <p:cNvSpPr txBox="1"/>
            <p:nvPr/>
          </p:nvSpPr>
          <p:spPr>
            <a:xfrm>
              <a:off x="7852835" y="2169075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PENELEC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D47F25-1EB1-4ECC-B4CC-4A63476E1C88}"/>
                </a:ext>
              </a:extLst>
            </p:cNvPr>
            <p:cNvSpPr txBox="1"/>
            <p:nvPr/>
          </p:nvSpPr>
          <p:spPr>
            <a:xfrm>
              <a:off x="7086601" y="2151584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DUQ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E90452-8728-46C8-BBE7-2C6033AE30ED}"/>
                </a:ext>
              </a:extLst>
            </p:cNvPr>
            <p:cNvSpPr txBox="1"/>
            <p:nvPr/>
          </p:nvSpPr>
          <p:spPr>
            <a:xfrm>
              <a:off x="8032924" y="1495380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APS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92DAC5-8DEF-4BB9-B9F7-30DCB04B5D5C}"/>
              </a:ext>
            </a:extLst>
          </p:cNvPr>
          <p:cNvSpPr txBox="1"/>
          <p:nvPr/>
        </p:nvSpPr>
        <p:spPr>
          <a:xfrm>
            <a:off x="6096001" y="4163411"/>
            <a:ext cx="566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S&amp;P Global Market Intelligence/Platts Analytics</a:t>
            </a:r>
          </a:p>
        </p:txBody>
      </p:sp>
    </p:spTree>
    <p:extLst>
      <p:ext uri="{BB962C8B-B14F-4D97-AF65-F5344CB8AC3E}">
        <p14:creationId xmlns:p14="http://schemas.microsoft.com/office/powerpoint/2010/main" val="175892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9A14-BE3C-4143-AF6A-AB4871FE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765A-5396-4A79-9D5B-DE55CCFF5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would likely worth re-running the larger grid searches with corrected methodology and the inclusion of some additional interaction and power terms that had been excluded initially.</a:t>
            </a:r>
          </a:p>
          <a:p>
            <a:r>
              <a:rPr lang="en-US" dirty="0"/>
              <a:t>The requirement to train the model on a weekly basis is largely intended to simplify processes, but creating a pre-trained model could prove preferable assuming improved accuracy.</a:t>
            </a:r>
          </a:p>
          <a:p>
            <a:r>
              <a:rPr lang="en-US" dirty="0"/>
              <a:t>While LSTMs are slower to train, they could be worth revisiting in the event that a pre-trained model proves viable.</a:t>
            </a:r>
          </a:p>
          <a:p>
            <a:r>
              <a:rPr lang="en-US" dirty="0"/>
              <a:t>Some power and interaction terms within the LASSO appear to be implemented incorrectly, which could be limiting its accuracy, potentially raising the baseline required for an RNN to beat.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7942-1131-4913-B564-8D2981C2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60B4E0-773A-4181-A69F-3E9621785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2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552B-16E9-4F4D-A724-530E54B4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 heading"/>
              </a:rPr>
              <a:t>Innovative market </a:t>
            </a:r>
            <a:r>
              <a:rPr lang="en-US" sz="4000" dirty="0">
                <a:solidFill>
                  <a:srgbClr val="D6002A"/>
                </a:solidFill>
                <a:latin typeface="Arial heading"/>
              </a:rPr>
              <a:t>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43D58-307F-3941-A246-B5CD1726E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055" y="3308662"/>
            <a:ext cx="7117976" cy="1137272"/>
          </a:xfrm>
        </p:spPr>
        <p:txBody>
          <a:bodyPr/>
          <a:lstStyle/>
          <a:p>
            <a:r>
              <a:rPr lang="en-US" dirty="0"/>
              <a:t>Driven by analytics, powered by fundamentals</a:t>
            </a:r>
          </a:p>
        </p:txBody>
      </p:sp>
    </p:spTree>
    <p:extLst>
      <p:ext uri="{BB962C8B-B14F-4D97-AF65-F5344CB8AC3E}">
        <p14:creationId xmlns:p14="http://schemas.microsoft.com/office/powerpoint/2010/main" val="892673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6E268-CA08-8341-B4CC-6DAC4B5A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688" y="1502991"/>
            <a:ext cx="2826895" cy="24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9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622088" y="6316663"/>
            <a:ext cx="569912" cy="374650"/>
          </a:xfrm>
        </p:spPr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8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FC5E-8CC6-43A6-8774-8653D2CD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processes were tailored exclusively to product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37957-8AEA-442B-9933-273819988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1371601"/>
            <a:ext cx="5684520" cy="43005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Data acquisition centered around “ECA” – Exploratory Code Analysis</a:t>
            </a:r>
          </a:p>
          <a:p>
            <a:pPr>
              <a:spcAft>
                <a:spcPts val="1200"/>
              </a:spcAft>
            </a:pPr>
            <a:r>
              <a:rPr lang="en-US" dirty="0"/>
              <a:t>Extensive existing modeling and data processes</a:t>
            </a:r>
          </a:p>
          <a:p>
            <a:pPr>
              <a:spcAft>
                <a:spcPts val="1200"/>
              </a:spcAft>
            </a:pPr>
            <a:r>
              <a:rPr lang="en-US" dirty="0"/>
              <a:t>Current process (partially mapped to right):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42 python scripts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50+ functions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0 parameters</a:t>
            </a:r>
          </a:p>
          <a:p>
            <a:pPr>
              <a:spcAft>
                <a:spcPts val="1200"/>
              </a:spcAft>
            </a:pPr>
            <a:r>
              <a:rPr lang="en-US" dirty="0"/>
              <a:t>All necessary data ultimately available from existing processes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F81E4-B89D-46FA-9DDB-6EECE63B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D7562F-E37B-4078-B92C-F20675E5C9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21B972B-CAF1-4212-AE07-48ABD85ACB7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94115191"/>
              </p:ext>
            </p:extLst>
          </p:nvPr>
        </p:nvGraphicFramePr>
        <p:xfrm>
          <a:off x="6299200" y="1371600"/>
          <a:ext cx="5491163" cy="4300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7362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9A5D-4C7C-4AC0-B749-F36F7A13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concerns significantly limit timeframe for model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85A48-974E-484F-AA0C-6F457B9C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D0F9211-10AC-4389-805C-3235D07D827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10545163"/>
              </p:ext>
            </p:extLst>
          </p:nvPr>
        </p:nvGraphicFramePr>
        <p:xfrm>
          <a:off x="411163" y="1371600"/>
          <a:ext cx="5491162" cy="430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E7971D-3477-402F-8A9F-BF820D2B8CF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28312031"/>
              </p:ext>
            </p:extLst>
          </p:nvPr>
        </p:nvGraphicFramePr>
        <p:xfrm>
          <a:off x="6299200" y="1371600"/>
          <a:ext cx="5491163" cy="430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2A1FD6F-2308-4D6D-BA84-ED50510D4B40}"/>
              </a:ext>
            </a:extLst>
          </p:cNvPr>
          <p:cNvSpPr txBox="1"/>
          <p:nvPr/>
        </p:nvSpPr>
        <p:spPr>
          <a:xfrm>
            <a:off x="6299200" y="5646668"/>
            <a:ext cx="546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PJM, Platts Analytics</a:t>
            </a:r>
          </a:p>
        </p:txBody>
      </p:sp>
    </p:spTree>
    <p:extLst>
      <p:ext uri="{BB962C8B-B14F-4D97-AF65-F5344CB8AC3E}">
        <p14:creationId xmlns:p14="http://schemas.microsoft.com/office/powerpoint/2010/main" val="413025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  <p:bldGraphic spid="9" grpId="0" uiExpand="1">
        <p:bldSub>
          <a:bldChart bld="series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622088" y="6316663"/>
            <a:ext cx="569912" cy="374650"/>
          </a:xfrm>
        </p:spPr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9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0D93-D9AA-4949-8A1F-9429F7A9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forms of seasonality represent main challenge in modeling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3BB5E-C1B8-4052-B932-748B7EFF4A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Electric load entails data that fundamentally violates assumptions for both conventional OLS regressions (time series) and autoregressive models (seasonality)</a:t>
            </a:r>
          </a:p>
          <a:p>
            <a:pPr>
              <a:spcAft>
                <a:spcPts val="1200"/>
              </a:spcAft>
            </a:pPr>
            <a:r>
              <a:rPr lang="en-US" dirty="0"/>
              <a:t>Multiple forms of seasonality limit efficacy of normalization tools: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Seasonal weather changes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Weather-related changes in demand sources (i.e. heating vs cooling)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Weekdays versus weekend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Daily temperature changes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E5129-454D-43DD-AD1A-1E1ED26A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9A2064-4C5B-447C-9939-982C6DA6A8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703" y="1371600"/>
            <a:ext cx="5036156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1A03EA-2747-437B-BACD-E8C7F75D6463}"/>
              </a:ext>
            </a:extLst>
          </p:cNvPr>
          <p:cNvSpPr txBox="1"/>
          <p:nvPr/>
        </p:nvSpPr>
        <p:spPr>
          <a:xfrm>
            <a:off x="6100731" y="5672138"/>
            <a:ext cx="546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PJM, Platts Analytics</a:t>
            </a:r>
          </a:p>
        </p:txBody>
      </p:sp>
    </p:spTree>
    <p:extLst>
      <p:ext uri="{BB962C8B-B14F-4D97-AF65-F5344CB8AC3E}">
        <p14:creationId xmlns:p14="http://schemas.microsoft.com/office/powerpoint/2010/main" val="303297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0D93-D9AA-4949-8A1F-9429F7A95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219457"/>
            <a:ext cx="11358880" cy="865273"/>
          </a:xfrm>
        </p:spPr>
        <p:txBody>
          <a:bodyPr anchor="t">
            <a:normAutofit/>
          </a:bodyPr>
          <a:lstStyle/>
          <a:p>
            <a:r>
              <a:rPr lang="en-US" dirty="0"/>
              <a:t>Current LASSO models incorporate seasonality, weather relationships, and lagged load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3D76D7F-886B-430D-AC67-965D56B47FC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63" y="1394627"/>
            <a:ext cx="5491162" cy="425448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5" name="Content Placeholder 3">
            <a:extLst>
              <a:ext uri="{FF2B5EF4-FFF2-40B4-BE49-F238E27FC236}">
                <a16:creationId xmlns:a16="http://schemas.microsoft.com/office/drawing/2014/main" id="{3AA08687-9143-4475-91D8-C01AAF44F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6" y="1371601"/>
            <a:ext cx="5491389" cy="4300539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Multiple existing LASSO models include: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Season, month, day of week and hour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Load values lagged by 24, 48, or 168 hours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Two alternate sets of weather data:</a:t>
            </a:r>
          </a:p>
          <a:p>
            <a:pPr marL="739965" lvl="2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Daily high and low temperature</a:t>
            </a:r>
          </a:p>
          <a:p>
            <a:pPr marL="739965" lvl="2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Hourly average temperature, average wind speed, dew point, and relative humidity</a:t>
            </a:r>
          </a:p>
          <a:p>
            <a:pPr marL="576262" lvl="1" indent="-342900">
              <a:spcAft>
                <a:spcPts val="1200"/>
              </a:spcAft>
            </a:pPr>
            <a:r>
              <a:rPr lang="en-US" dirty="0"/>
              <a:t>Interaction effects for all data and square terms for all lag and weather data</a:t>
            </a:r>
          </a:p>
          <a:p>
            <a:pPr marL="342900" indent="-342900">
              <a:spcAft>
                <a:spcPts val="1200"/>
              </a:spcAft>
            </a:pPr>
            <a:r>
              <a:rPr lang="en-US" dirty="0"/>
              <a:t>Adapted the more granular weather data, including logic for the “winter weather parameter” and “temperature humidity index”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E5129-454D-43DD-AD1A-1E1ED26A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640" y="6316980"/>
            <a:ext cx="570795" cy="37369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246FB18-5DF1-419A-B975-14AFDDD65B9F}" type="slidenum">
              <a:rPr lang="en-US" smtClean="0">
                <a:solidFill>
                  <a:prstClr val="black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46B9ED-1565-4A71-B401-F4FBF0FB763B}"/>
              </a:ext>
            </a:extLst>
          </p:cNvPr>
          <p:cNvSpPr txBox="1"/>
          <p:nvPr/>
        </p:nvSpPr>
        <p:spPr>
          <a:xfrm>
            <a:off x="401405" y="5649110"/>
            <a:ext cx="546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NCEI, PJM, Platts Analytics</a:t>
            </a:r>
          </a:p>
        </p:txBody>
      </p:sp>
    </p:spTree>
    <p:extLst>
      <p:ext uri="{BB962C8B-B14F-4D97-AF65-F5344CB8AC3E}">
        <p14:creationId xmlns:p14="http://schemas.microsoft.com/office/powerpoint/2010/main" val="386948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geographic footprint limits accuracy of single model, but granular weather data not yet aggregated on regional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change, turn on or off footer: Inset &gt; Header &amp; Footer &gt; Enter / change text &gt; Click Apply All.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40" y="1084730"/>
            <a:ext cx="10732456" cy="4818080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2838735" y="1460311"/>
            <a:ext cx="8038531" cy="4421325"/>
          </a:xfrm>
          <a:custGeom>
            <a:avLst/>
            <a:gdLst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1412543 w 7956645"/>
              <a:gd name="connsiteY65" fmla="*/ 3800902 h 3991971"/>
              <a:gd name="connsiteX66" fmla="*/ 1317009 w 7956645"/>
              <a:gd name="connsiteY66" fmla="*/ 3637129 h 3991971"/>
              <a:gd name="connsiteX67" fmla="*/ 1214651 w 7956645"/>
              <a:gd name="connsiteY67" fmla="*/ 3657600 h 3991971"/>
              <a:gd name="connsiteX68" fmla="*/ 1091821 w 7956645"/>
              <a:gd name="connsiteY68" fmla="*/ 3582538 h 3991971"/>
              <a:gd name="connsiteX69" fmla="*/ 1030406 w 7956645"/>
              <a:gd name="connsiteY69" fmla="*/ 3268639 h 3991971"/>
              <a:gd name="connsiteX70" fmla="*/ 1078173 w 7956645"/>
              <a:gd name="connsiteY70" fmla="*/ 3050275 h 3991971"/>
              <a:gd name="connsiteX71" fmla="*/ 1030406 w 7956645"/>
              <a:gd name="connsiteY71" fmla="*/ 2947917 h 3991971"/>
              <a:gd name="connsiteX72" fmla="*/ 1044054 w 7956645"/>
              <a:gd name="connsiteY72" fmla="*/ 2790968 h 3991971"/>
              <a:gd name="connsiteX73" fmla="*/ 1132764 w 7956645"/>
              <a:gd name="connsiteY73" fmla="*/ 2715905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1317009 w 7956645"/>
              <a:gd name="connsiteY66" fmla="*/ 3637129 h 3991971"/>
              <a:gd name="connsiteX67" fmla="*/ 1214651 w 7956645"/>
              <a:gd name="connsiteY67" fmla="*/ 3657600 h 3991971"/>
              <a:gd name="connsiteX68" fmla="*/ 1091821 w 7956645"/>
              <a:gd name="connsiteY68" fmla="*/ 3582538 h 3991971"/>
              <a:gd name="connsiteX69" fmla="*/ 1030406 w 7956645"/>
              <a:gd name="connsiteY69" fmla="*/ 3268639 h 3991971"/>
              <a:gd name="connsiteX70" fmla="*/ 1078173 w 7956645"/>
              <a:gd name="connsiteY70" fmla="*/ 3050275 h 3991971"/>
              <a:gd name="connsiteX71" fmla="*/ 1030406 w 7956645"/>
              <a:gd name="connsiteY71" fmla="*/ 2947917 h 3991971"/>
              <a:gd name="connsiteX72" fmla="*/ 1044054 w 7956645"/>
              <a:gd name="connsiteY72" fmla="*/ 2790968 h 3991971"/>
              <a:gd name="connsiteX73" fmla="*/ 1132764 w 7956645"/>
              <a:gd name="connsiteY73" fmla="*/ 2715905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1317009 w 7956645"/>
              <a:gd name="connsiteY66" fmla="*/ 3637129 h 3991971"/>
              <a:gd name="connsiteX67" fmla="*/ 593677 w 7956645"/>
              <a:gd name="connsiteY67" fmla="*/ 3616656 h 3991971"/>
              <a:gd name="connsiteX68" fmla="*/ 1091821 w 7956645"/>
              <a:gd name="connsiteY68" fmla="*/ 3582538 h 3991971"/>
              <a:gd name="connsiteX69" fmla="*/ 1030406 w 7956645"/>
              <a:gd name="connsiteY69" fmla="*/ 3268639 h 3991971"/>
              <a:gd name="connsiteX70" fmla="*/ 1078173 w 7956645"/>
              <a:gd name="connsiteY70" fmla="*/ 3050275 h 3991971"/>
              <a:gd name="connsiteX71" fmla="*/ 1030406 w 7956645"/>
              <a:gd name="connsiteY71" fmla="*/ 2947917 h 3991971"/>
              <a:gd name="connsiteX72" fmla="*/ 1044054 w 7956645"/>
              <a:gd name="connsiteY72" fmla="*/ 2790968 h 3991971"/>
              <a:gd name="connsiteX73" fmla="*/ 1132764 w 7956645"/>
              <a:gd name="connsiteY73" fmla="*/ 2715905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1091821 w 7956645"/>
              <a:gd name="connsiteY68" fmla="*/ 3582538 h 3991971"/>
              <a:gd name="connsiteX69" fmla="*/ 1030406 w 7956645"/>
              <a:gd name="connsiteY69" fmla="*/ 3268639 h 3991971"/>
              <a:gd name="connsiteX70" fmla="*/ 1078173 w 7956645"/>
              <a:gd name="connsiteY70" fmla="*/ 3050275 h 3991971"/>
              <a:gd name="connsiteX71" fmla="*/ 1030406 w 7956645"/>
              <a:gd name="connsiteY71" fmla="*/ 2947917 h 3991971"/>
              <a:gd name="connsiteX72" fmla="*/ 1044054 w 7956645"/>
              <a:gd name="connsiteY72" fmla="*/ 2790968 h 3991971"/>
              <a:gd name="connsiteX73" fmla="*/ 1132764 w 7956645"/>
              <a:gd name="connsiteY73" fmla="*/ 2715905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1030406 w 7956645"/>
              <a:gd name="connsiteY69" fmla="*/ 3268639 h 3991971"/>
              <a:gd name="connsiteX70" fmla="*/ 1078173 w 7956645"/>
              <a:gd name="connsiteY70" fmla="*/ 3050275 h 3991971"/>
              <a:gd name="connsiteX71" fmla="*/ 1030406 w 7956645"/>
              <a:gd name="connsiteY71" fmla="*/ 2947917 h 3991971"/>
              <a:gd name="connsiteX72" fmla="*/ 1044054 w 7956645"/>
              <a:gd name="connsiteY72" fmla="*/ 2790968 h 3991971"/>
              <a:gd name="connsiteX73" fmla="*/ 1132764 w 7956645"/>
              <a:gd name="connsiteY73" fmla="*/ 2715905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1078173 w 7956645"/>
              <a:gd name="connsiteY70" fmla="*/ 3050275 h 3991971"/>
              <a:gd name="connsiteX71" fmla="*/ 1030406 w 7956645"/>
              <a:gd name="connsiteY71" fmla="*/ 2947917 h 3991971"/>
              <a:gd name="connsiteX72" fmla="*/ 1044054 w 7956645"/>
              <a:gd name="connsiteY72" fmla="*/ 2790968 h 3991971"/>
              <a:gd name="connsiteX73" fmla="*/ 1132764 w 7956645"/>
              <a:gd name="connsiteY73" fmla="*/ 2715905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477671 w 7956645"/>
              <a:gd name="connsiteY70" fmla="*/ 2866030 h 3991971"/>
              <a:gd name="connsiteX71" fmla="*/ 1030406 w 7956645"/>
              <a:gd name="connsiteY71" fmla="*/ 2947917 h 3991971"/>
              <a:gd name="connsiteX72" fmla="*/ 1044054 w 7956645"/>
              <a:gd name="connsiteY72" fmla="*/ 2790968 h 3991971"/>
              <a:gd name="connsiteX73" fmla="*/ 1132764 w 7956645"/>
              <a:gd name="connsiteY73" fmla="*/ 2715905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477671 w 7956645"/>
              <a:gd name="connsiteY70" fmla="*/ 2866030 h 3991971"/>
              <a:gd name="connsiteX71" fmla="*/ 293427 w 7956645"/>
              <a:gd name="connsiteY71" fmla="*/ 2640842 h 3991971"/>
              <a:gd name="connsiteX72" fmla="*/ 1044054 w 7956645"/>
              <a:gd name="connsiteY72" fmla="*/ 2790968 h 3991971"/>
              <a:gd name="connsiteX73" fmla="*/ 1132764 w 7956645"/>
              <a:gd name="connsiteY73" fmla="*/ 2715905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477671 w 7956645"/>
              <a:gd name="connsiteY70" fmla="*/ 2866030 h 3991971"/>
              <a:gd name="connsiteX71" fmla="*/ 293427 w 7956645"/>
              <a:gd name="connsiteY71" fmla="*/ 2640842 h 3991971"/>
              <a:gd name="connsiteX72" fmla="*/ 1044054 w 7956645"/>
              <a:gd name="connsiteY72" fmla="*/ 2790968 h 3991971"/>
              <a:gd name="connsiteX73" fmla="*/ 1132764 w 7956645"/>
              <a:gd name="connsiteY73" fmla="*/ 2715905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477671 w 7956645"/>
              <a:gd name="connsiteY70" fmla="*/ 2866030 h 3991971"/>
              <a:gd name="connsiteX71" fmla="*/ 416256 w 7956645"/>
              <a:gd name="connsiteY71" fmla="*/ 2613547 h 3991971"/>
              <a:gd name="connsiteX72" fmla="*/ 1044054 w 7956645"/>
              <a:gd name="connsiteY72" fmla="*/ 2790968 h 3991971"/>
              <a:gd name="connsiteX73" fmla="*/ 1132764 w 7956645"/>
              <a:gd name="connsiteY73" fmla="*/ 2715905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477671 w 7956645"/>
              <a:gd name="connsiteY70" fmla="*/ 2866030 h 3991971"/>
              <a:gd name="connsiteX71" fmla="*/ 416256 w 7956645"/>
              <a:gd name="connsiteY71" fmla="*/ 2613547 h 3991971"/>
              <a:gd name="connsiteX72" fmla="*/ 852985 w 7956645"/>
              <a:gd name="connsiteY72" fmla="*/ 2381535 h 3991971"/>
              <a:gd name="connsiteX73" fmla="*/ 1132764 w 7956645"/>
              <a:gd name="connsiteY73" fmla="*/ 2715905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477671 w 7956645"/>
              <a:gd name="connsiteY70" fmla="*/ 2866030 h 3991971"/>
              <a:gd name="connsiteX71" fmla="*/ 416256 w 7956645"/>
              <a:gd name="connsiteY71" fmla="*/ 2613547 h 3991971"/>
              <a:gd name="connsiteX72" fmla="*/ 852985 w 7956645"/>
              <a:gd name="connsiteY72" fmla="*/ 2381535 h 3991971"/>
              <a:gd name="connsiteX73" fmla="*/ 1009934 w 7956645"/>
              <a:gd name="connsiteY73" fmla="*/ 2313296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477671 w 7956645"/>
              <a:gd name="connsiteY70" fmla="*/ 2866030 h 3991971"/>
              <a:gd name="connsiteX71" fmla="*/ 416256 w 7956645"/>
              <a:gd name="connsiteY71" fmla="*/ 2613547 h 3991971"/>
              <a:gd name="connsiteX72" fmla="*/ 716507 w 7956645"/>
              <a:gd name="connsiteY72" fmla="*/ 2477070 h 3991971"/>
              <a:gd name="connsiteX73" fmla="*/ 1009934 w 7956645"/>
              <a:gd name="connsiteY73" fmla="*/ 2313296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477671 w 7956645"/>
              <a:gd name="connsiteY70" fmla="*/ 2866030 h 3991971"/>
              <a:gd name="connsiteX71" fmla="*/ 416256 w 7956645"/>
              <a:gd name="connsiteY71" fmla="*/ 2613547 h 3991971"/>
              <a:gd name="connsiteX72" fmla="*/ 716507 w 7956645"/>
              <a:gd name="connsiteY72" fmla="*/ 2477070 h 3991971"/>
              <a:gd name="connsiteX73" fmla="*/ 1009934 w 7956645"/>
              <a:gd name="connsiteY73" fmla="*/ 2313296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477671 w 7956645"/>
              <a:gd name="connsiteY70" fmla="*/ 2866030 h 3991971"/>
              <a:gd name="connsiteX71" fmla="*/ 416256 w 7956645"/>
              <a:gd name="connsiteY71" fmla="*/ 2613547 h 3991971"/>
              <a:gd name="connsiteX72" fmla="*/ 668740 w 7956645"/>
              <a:gd name="connsiteY72" fmla="*/ 2463422 h 3991971"/>
              <a:gd name="connsiteX73" fmla="*/ 1009934 w 7956645"/>
              <a:gd name="connsiteY73" fmla="*/ 2313296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477671 w 7956645"/>
              <a:gd name="connsiteY70" fmla="*/ 2866030 h 3991971"/>
              <a:gd name="connsiteX71" fmla="*/ 204715 w 7956645"/>
              <a:gd name="connsiteY71" fmla="*/ 2702258 h 3991971"/>
              <a:gd name="connsiteX72" fmla="*/ 668740 w 7956645"/>
              <a:gd name="connsiteY72" fmla="*/ 2463422 h 3991971"/>
              <a:gd name="connsiteX73" fmla="*/ 1009934 w 7956645"/>
              <a:gd name="connsiteY73" fmla="*/ 2313296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477671 w 7956645"/>
              <a:gd name="connsiteY70" fmla="*/ 2866030 h 3991971"/>
              <a:gd name="connsiteX71" fmla="*/ 204715 w 7956645"/>
              <a:gd name="connsiteY71" fmla="*/ 2702258 h 3991971"/>
              <a:gd name="connsiteX72" fmla="*/ 668740 w 7956645"/>
              <a:gd name="connsiteY72" fmla="*/ 2463422 h 3991971"/>
              <a:gd name="connsiteX73" fmla="*/ 1009934 w 7956645"/>
              <a:gd name="connsiteY73" fmla="*/ 2313296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211539 w 7956645"/>
              <a:gd name="connsiteY70" fmla="*/ 2995684 h 3991971"/>
              <a:gd name="connsiteX71" fmla="*/ 204715 w 7956645"/>
              <a:gd name="connsiteY71" fmla="*/ 2702258 h 3991971"/>
              <a:gd name="connsiteX72" fmla="*/ 668740 w 7956645"/>
              <a:gd name="connsiteY72" fmla="*/ 2463422 h 3991971"/>
              <a:gd name="connsiteX73" fmla="*/ 1009934 w 7956645"/>
              <a:gd name="connsiteY73" fmla="*/ 2313296 h 3991971"/>
              <a:gd name="connsiteX74" fmla="*/ 962167 w 7956645"/>
              <a:gd name="connsiteY74" fmla="*/ 2169994 h 3991971"/>
              <a:gd name="connsiteX75" fmla="*/ 982639 w 7956645"/>
              <a:gd name="connsiteY75" fmla="*/ 1910687 h 3991971"/>
              <a:gd name="connsiteX76" fmla="*/ 0 w 7956645"/>
              <a:gd name="connsiteY76" fmla="*/ 1876568 h 3991971"/>
              <a:gd name="connsiteX77" fmla="*/ 54591 w 7956645"/>
              <a:gd name="connsiteY77" fmla="*/ 1528550 h 3991971"/>
              <a:gd name="connsiteX78" fmla="*/ 279779 w 7956645"/>
              <a:gd name="connsiteY78" fmla="*/ 1426191 h 3991971"/>
              <a:gd name="connsiteX79" fmla="*/ 286603 w 7956645"/>
              <a:gd name="connsiteY79" fmla="*/ 736980 h 3991971"/>
              <a:gd name="connsiteX80" fmla="*/ 170597 w 7956645"/>
              <a:gd name="connsiteY80" fmla="*/ 634621 h 3991971"/>
              <a:gd name="connsiteX81" fmla="*/ 511791 w 7956645"/>
              <a:gd name="connsiteY81" fmla="*/ 470848 h 3991971"/>
              <a:gd name="connsiteX82" fmla="*/ 989463 w 7956645"/>
              <a:gd name="connsiteY82" fmla="*/ 470848 h 3991971"/>
              <a:gd name="connsiteX83" fmla="*/ 996286 w 7956645"/>
              <a:gd name="connsiteY83" fmla="*/ 511791 h 3991971"/>
              <a:gd name="connsiteX84" fmla="*/ 1856095 w 7956645"/>
              <a:gd name="connsiteY84" fmla="*/ 511791 h 3991971"/>
              <a:gd name="connsiteX85" fmla="*/ 2053988 w 7956645"/>
              <a:gd name="connsiteY85" fmla="*/ 354842 h 3991971"/>
              <a:gd name="connsiteX86" fmla="*/ 2320119 w 7956645"/>
              <a:gd name="connsiteY86" fmla="*/ 532263 h 3991971"/>
              <a:gd name="connsiteX87" fmla="*/ 2524836 w 7956645"/>
              <a:gd name="connsiteY87" fmla="*/ 525439 h 3991971"/>
              <a:gd name="connsiteX88" fmla="*/ 3254991 w 7956645"/>
              <a:gd name="connsiteY88" fmla="*/ 191069 h 3991971"/>
              <a:gd name="connsiteX89" fmla="*/ 4019266 w 7956645"/>
              <a:gd name="connsiteY89" fmla="*/ 68239 h 3991971"/>
              <a:gd name="connsiteX90" fmla="*/ 4203510 w 7956645"/>
              <a:gd name="connsiteY90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211539 w 7956645"/>
              <a:gd name="connsiteY70" fmla="*/ 2995684 h 3991971"/>
              <a:gd name="connsiteX71" fmla="*/ 204715 w 7956645"/>
              <a:gd name="connsiteY71" fmla="*/ 2702258 h 3991971"/>
              <a:gd name="connsiteX72" fmla="*/ 457200 w 7956645"/>
              <a:gd name="connsiteY72" fmla="*/ 2593075 h 3991971"/>
              <a:gd name="connsiteX73" fmla="*/ 668740 w 7956645"/>
              <a:gd name="connsiteY73" fmla="*/ 2463422 h 3991971"/>
              <a:gd name="connsiteX74" fmla="*/ 1009934 w 7956645"/>
              <a:gd name="connsiteY74" fmla="*/ 2313296 h 3991971"/>
              <a:gd name="connsiteX75" fmla="*/ 962167 w 7956645"/>
              <a:gd name="connsiteY75" fmla="*/ 2169994 h 3991971"/>
              <a:gd name="connsiteX76" fmla="*/ 982639 w 7956645"/>
              <a:gd name="connsiteY76" fmla="*/ 1910687 h 3991971"/>
              <a:gd name="connsiteX77" fmla="*/ 0 w 7956645"/>
              <a:gd name="connsiteY77" fmla="*/ 1876568 h 3991971"/>
              <a:gd name="connsiteX78" fmla="*/ 54591 w 7956645"/>
              <a:gd name="connsiteY78" fmla="*/ 1528550 h 3991971"/>
              <a:gd name="connsiteX79" fmla="*/ 279779 w 7956645"/>
              <a:gd name="connsiteY79" fmla="*/ 1426191 h 3991971"/>
              <a:gd name="connsiteX80" fmla="*/ 286603 w 7956645"/>
              <a:gd name="connsiteY80" fmla="*/ 736980 h 3991971"/>
              <a:gd name="connsiteX81" fmla="*/ 170597 w 7956645"/>
              <a:gd name="connsiteY81" fmla="*/ 634621 h 3991971"/>
              <a:gd name="connsiteX82" fmla="*/ 511791 w 7956645"/>
              <a:gd name="connsiteY82" fmla="*/ 470848 h 3991971"/>
              <a:gd name="connsiteX83" fmla="*/ 989463 w 7956645"/>
              <a:gd name="connsiteY83" fmla="*/ 470848 h 3991971"/>
              <a:gd name="connsiteX84" fmla="*/ 996286 w 7956645"/>
              <a:gd name="connsiteY84" fmla="*/ 511791 h 3991971"/>
              <a:gd name="connsiteX85" fmla="*/ 1856095 w 7956645"/>
              <a:gd name="connsiteY85" fmla="*/ 511791 h 3991971"/>
              <a:gd name="connsiteX86" fmla="*/ 2053988 w 7956645"/>
              <a:gd name="connsiteY86" fmla="*/ 354842 h 3991971"/>
              <a:gd name="connsiteX87" fmla="*/ 2320119 w 7956645"/>
              <a:gd name="connsiteY87" fmla="*/ 532263 h 3991971"/>
              <a:gd name="connsiteX88" fmla="*/ 2524836 w 7956645"/>
              <a:gd name="connsiteY88" fmla="*/ 525439 h 3991971"/>
              <a:gd name="connsiteX89" fmla="*/ 3254991 w 7956645"/>
              <a:gd name="connsiteY89" fmla="*/ 191069 h 3991971"/>
              <a:gd name="connsiteX90" fmla="*/ 4019266 w 7956645"/>
              <a:gd name="connsiteY90" fmla="*/ 68239 h 3991971"/>
              <a:gd name="connsiteX91" fmla="*/ 4203510 w 7956645"/>
              <a:gd name="connsiteY91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211539 w 7956645"/>
              <a:gd name="connsiteY70" fmla="*/ 2995684 h 3991971"/>
              <a:gd name="connsiteX71" fmla="*/ 204715 w 7956645"/>
              <a:gd name="connsiteY71" fmla="*/ 2702258 h 3991971"/>
              <a:gd name="connsiteX72" fmla="*/ 457200 w 7956645"/>
              <a:gd name="connsiteY72" fmla="*/ 2593075 h 3991971"/>
              <a:gd name="connsiteX73" fmla="*/ 736979 w 7956645"/>
              <a:gd name="connsiteY73" fmla="*/ 2449775 h 3991971"/>
              <a:gd name="connsiteX74" fmla="*/ 1009934 w 7956645"/>
              <a:gd name="connsiteY74" fmla="*/ 2313296 h 3991971"/>
              <a:gd name="connsiteX75" fmla="*/ 962167 w 7956645"/>
              <a:gd name="connsiteY75" fmla="*/ 2169994 h 3991971"/>
              <a:gd name="connsiteX76" fmla="*/ 982639 w 7956645"/>
              <a:gd name="connsiteY76" fmla="*/ 1910687 h 3991971"/>
              <a:gd name="connsiteX77" fmla="*/ 0 w 7956645"/>
              <a:gd name="connsiteY77" fmla="*/ 1876568 h 3991971"/>
              <a:gd name="connsiteX78" fmla="*/ 54591 w 7956645"/>
              <a:gd name="connsiteY78" fmla="*/ 1528550 h 3991971"/>
              <a:gd name="connsiteX79" fmla="*/ 279779 w 7956645"/>
              <a:gd name="connsiteY79" fmla="*/ 1426191 h 3991971"/>
              <a:gd name="connsiteX80" fmla="*/ 286603 w 7956645"/>
              <a:gd name="connsiteY80" fmla="*/ 736980 h 3991971"/>
              <a:gd name="connsiteX81" fmla="*/ 170597 w 7956645"/>
              <a:gd name="connsiteY81" fmla="*/ 634621 h 3991971"/>
              <a:gd name="connsiteX82" fmla="*/ 511791 w 7956645"/>
              <a:gd name="connsiteY82" fmla="*/ 470848 h 3991971"/>
              <a:gd name="connsiteX83" fmla="*/ 989463 w 7956645"/>
              <a:gd name="connsiteY83" fmla="*/ 470848 h 3991971"/>
              <a:gd name="connsiteX84" fmla="*/ 996286 w 7956645"/>
              <a:gd name="connsiteY84" fmla="*/ 511791 h 3991971"/>
              <a:gd name="connsiteX85" fmla="*/ 1856095 w 7956645"/>
              <a:gd name="connsiteY85" fmla="*/ 511791 h 3991971"/>
              <a:gd name="connsiteX86" fmla="*/ 2053988 w 7956645"/>
              <a:gd name="connsiteY86" fmla="*/ 354842 h 3991971"/>
              <a:gd name="connsiteX87" fmla="*/ 2320119 w 7956645"/>
              <a:gd name="connsiteY87" fmla="*/ 532263 h 3991971"/>
              <a:gd name="connsiteX88" fmla="*/ 2524836 w 7956645"/>
              <a:gd name="connsiteY88" fmla="*/ 525439 h 3991971"/>
              <a:gd name="connsiteX89" fmla="*/ 3254991 w 7956645"/>
              <a:gd name="connsiteY89" fmla="*/ 191069 h 3991971"/>
              <a:gd name="connsiteX90" fmla="*/ 4019266 w 7956645"/>
              <a:gd name="connsiteY90" fmla="*/ 68239 h 3991971"/>
              <a:gd name="connsiteX91" fmla="*/ 4203510 w 7956645"/>
              <a:gd name="connsiteY91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211539 w 7956645"/>
              <a:gd name="connsiteY70" fmla="*/ 2995684 h 3991971"/>
              <a:gd name="connsiteX71" fmla="*/ 204715 w 7956645"/>
              <a:gd name="connsiteY71" fmla="*/ 2702258 h 3991971"/>
              <a:gd name="connsiteX72" fmla="*/ 457200 w 7956645"/>
              <a:gd name="connsiteY72" fmla="*/ 2593075 h 3991971"/>
              <a:gd name="connsiteX73" fmla="*/ 736979 w 7956645"/>
              <a:gd name="connsiteY73" fmla="*/ 2449775 h 3991971"/>
              <a:gd name="connsiteX74" fmla="*/ 1009934 w 7956645"/>
              <a:gd name="connsiteY74" fmla="*/ 2313296 h 3991971"/>
              <a:gd name="connsiteX75" fmla="*/ 962167 w 7956645"/>
              <a:gd name="connsiteY75" fmla="*/ 2169994 h 3991971"/>
              <a:gd name="connsiteX76" fmla="*/ 982639 w 7956645"/>
              <a:gd name="connsiteY76" fmla="*/ 1910687 h 3991971"/>
              <a:gd name="connsiteX77" fmla="*/ 0 w 7956645"/>
              <a:gd name="connsiteY77" fmla="*/ 1876568 h 3991971"/>
              <a:gd name="connsiteX78" fmla="*/ 54591 w 7956645"/>
              <a:gd name="connsiteY78" fmla="*/ 1528550 h 3991971"/>
              <a:gd name="connsiteX79" fmla="*/ 279779 w 7956645"/>
              <a:gd name="connsiteY79" fmla="*/ 1426191 h 3991971"/>
              <a:gd name="connsiteX80" fmla="*/ 286603 w 7956645"/>
              <a:gd name="connsiteY80" fmla="*/ 736980 h 3991971"/>
              <a:gd name="connsiteX81" fmla="*/ 170597 w 7956645"/>
              <a:gd name="connsiteY81" fmla="*/ 634621 h 3991971"/>
              <a:gd name="connsiteX82" fmla="*/ 511791 w 7956645"/>
              <a:gd name="connsiteY82" fmla="*/ 470848 h 3991971"/>
              <a:gd name="connsiteX83" fmla="*/ 989463 w 7956645"/>
              <a:gd name="connsiteY83" fmla="*/ 470848 h 3991971"/>
              <a:gd name="connsiteX84" fmla="*/ 996286 w 7956645"/>
              <a:gd name="connsiteY84" fmla="*/ 511791 h 3991971"/>
              <a:gd name="connsiteX85" fmla="*/ 1856095 w 7956645"/>
              <a:gd name="connsiteY85" fmla="*/ 511791 h 3991971"/>
              <a:gd name="connsiteX86" fmla="*/ 2053988 w 7956645"/>
              <a:gd name="connsiteY86" fmla="*/ 354842 h 3991971"/>
              <a:gd name="connsiteX87" fmla="*/ 2320119 w 7956645"/>
              <a:gd name="connsiteY87" fmla="*/ 532263 h 3991971"/>
              <a:gd name="connsiteX88" fmla="*/ 2524836 w 7956645"/>
              <a:gd name="connsiteY88" fmla="*/ 525439 h 3991971"/>
              <a:gd name="connsiteX89" fmla="*/ 3254991 w 7956645"/>
              <a:gd name="connsiteY89" fmla="*/ 191069 h 3991971"/>
              <a:gd name="connsiteX90" fmla="*/ 4019266 w 7956645"/>
              <a:gd name="connsiteY90" fmla="*/ 68239 h 3991971"/>
              <a:gd name="connsiteX91" fmla="*/ 4203510 w 7956645"/>
              <a:gd name="connsiteY91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211539 w 7956645"/>
              <a:gd name="connsiteY70" fmla="*/ 2995684 h 3991971"/>
              <a:gd name="connsiteX71" fmla="*/ 204715 w 7956645"/>
              <a:gd name="connsiteY71" fmla="*/ 2702258 h 3991971"/>
              <a:gd name="connsiteX72" fmla="*/ 545910 w 7956645"/>
              <a:gd name="connsiteY72" fmla="*/ 2531660 h 3991971"/>
              <a:gd name="connsiteX73" fmla="*/ 736979 w 7956645"/>
              <a:gd name="connsiteY73" fmla="*/ 2449775 h 3991971"/>
              <a:gd name="connsiteX74" fmla="*/ 1009934 w 7956645"/>
              <a:gd name="connsiteY74" fmla="*/ 2313296 h 3991971"/>
              <a:gd name="connsiteX75" fmla="*/ 962167 w 7956645"/>
              <a:gd name="connsiteY75" fmla="*/ 2169994 h 3991971"/>
              <a:gd name="connsiteX76" fmla="*/ 982639 w 7956645"/>
              <a:gd name="connsiteY76" fmla="*/ 1910687 h 3991971"/>
              <a:gd name="connsiteX77" fmla="*/ 0 w 7956645"/>
              <a:gd name="connsiteY77" fmla="*/ 1876568 h 3991971"/>
              <a:gd name="connsiteX78" fmla="*/ 54591 w 7956645"/>
              <a:gd name="connsiteY78" fmla="*/ 1528550 h 3991971"/>
              <a:gd name="connsiteX79" fmla="*/ 279779 w 7956645"/>
              <a:gd name="connsiteY79" fmla="*/ 1426191 h 3991971"/>
              <a:gd name="connsiteX80" fmla="*/ 286603 w 7956645"/>
              <a:gd name="connsiteY80" fmla="*/ 736980 h 3991971"/>
              <a:gd name="connsiteX81" fmla="*/ 170597 w 7956645"/>
              <a:gd name="connsiteY81" fmla="*/ 634621 h 3991971"/>
              <a:gd name="connsiteX82" fmla="*/ 511791 w 7956645"/>
              <a:gd name="connsiteY82" fmla="*/ 470848 h 3991971"/>
              <a:gd name="connsiteX83" fmla="*/ 989463 w 7956645"/>
              <a:gd name="connsiteY83" fmla="*/ 470848 h 3991971"/>
              <a:gd name="connsiteX84" fmla="*/ 996286 w 7956645"/>
              <a:gd name="connsiteY84" fmla="*/ 511791 h 3991971"/>
              <a:gd name="connsiteX85" fmla="*/ 1856095 w 7956645"/>
              <a:gd name="connsiteY85" fmla="*/ 511791 h 3991971"/>
              <a:gd name="connsiteX86" fmla="*/ 2053988 w 7956645"/>
              <a:gd name="connsiteY86" fmla="*/ 354842 h 3991971"/>
              <a:gd name="connsiteX87" fmla="*/ 2320119 w 7956645"/>
              <a:gd name="connsiteY87" fmla="*/ 532263 h 3991971"/>
              <a:gd name="connsiteX88" fmla="*/ 2524836 w 7956645"/>
              <a:gd name="connsiteY88" fmla="*/ 525439 h 3991971"/>
              <a:gd name="connsiteX89" fmla="*/ 3254991 w 7956645"/>
              <a:gd name="connsiteY89" fmla="*/ 191069 h 3991971"/>
              <a:gd name="connsiteX90" fmla="*/ 4019266 w 7956645"/>
              <a:gd name="connsiteY90" fmla="*/ 68239 h 3991971"/>
              <a:gd name="connsiteX91" fmla="*/ 4203510 w 7956645"/>
              <a:gd name="connsiteY91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211539 w 7956645"/>
              <a:gd name="connsiteY70" fmla="*/ 2995684 h 3991971"/>
              <a:gd name="connsiteX71" fmla="*/ 204715 w 7956645"/>
              <a:gd name="connsiteY71" fmla="*/ 2702258 h 3991971"/>
              <a:gd name="connsiteX72" fmla="*/ 545910 w 7956645"/>
              <a:gd name="connsiteY72" fmla="*/ 2531660 h 3991971"/>
              <a:gd name="connsiteX73" fmla="*/ 736979 w 7956645"/>
              <a:gd name="connsiteY73" fmla="*/ 2449775 h 3991971"/>
              <a:gd name="connsiteX74" fmla="*/ 1009934 w 7956645"/>
              <a:gd name="connsiteY74" fmla="*/ 2313296 h 3991971"/>
              <a:gd name="connsiteX75" fmla="*/ 962167 w 7956645"/>
              <a:gd name="connsiteY75" fmla="*/ 2169994 h 3991971"/>
              <a:gd name="connsiteX76" fmla="*/ 982639 w 7956645"/>
              <a:gd name="connsiteY76" fmla="*/ 1910687 h 3991971"/>
              <a:gd name="connsiteX77" fmla="*/ 0 w 7956645"/>
              <a:gd name="connsiteY77" fmla="*/ 1876568 h 3991971"/>
              <a:gd name="connsiteX78" fmla="*/ 54591 w 7956645"/>
              <a:gd name="connsiteY78" fmla="*/ 1528550 h 3991971"/>
              <a:gd name="connsiteX79" fmla="*/ 279779 w 7956645"/>
              <a:gd name="connsiteY79" fmla="*/ 1426191 h 3991971"/>
              <a:gd name="connsiteX80" fmla="*/ 286603 w 7956645"/>
              <a:gd name="connsiteY80" fmla="*/ 736980 h 3991971"/>
              <a:gd name="connsiteX81" fmla="*/ 170597 w 7956645"/>
              <a:gd name="connsiteY81" fmla="*/ 634621 h 3991971"/>
              <a:gd name="connsiteX82" fmla="*/ 511791 w 7956645"/>
              <a:gd name="connsiteY82" fmla="*/ 470848 h 3991971"/>
              <a:gd name="connsiteX83" fmla="*/ 989463 w 7956645"/>
              <a:gd name="connsiteY83" fmla="*/ 470848 h 3991971"/>
              <a:gd name="connsiteX84" fmla="*/ 996286 w 7956645"/>
              <a:gd name="connsiteY84" fmla="*/ 511791 h 3991971"/>
              <a:gd name="connsiteX85" fmla="*/ 1856095 w 7956645"/>
              <a:gd name="connsiteY85" fmla="*/ 511791 h 3991971"/>
              <a:gd name="connsiteX86" fmla="*/ 2053988 w 7956645"/>
              <a:gd name="connsiteY86" fmla="*/ 354842 h 3991971"/>
              <a:gd name="connsiteX87" fmla="*/ 2320119 w 7956645"/>
              <a:gd name="connsiteY87" fmla="*/ 532263 h 3991971"/>
              <a:gd name="connsiteX88" fmla="*/ 2524836 w 7956645"/>
              <a:gd name="connsiteY88" fmla="*/ 525439 h 3991971"/>
              <a:gd name="connsiteX89" fmla="*/ 3254991 w 7956645"/>
              <a:gd name="connsiteY89" fmla="*/ 191069 h 3991971"/>
              <a:gd name="connsiteX90" fmla="*/ 4019266 w 7956645"/>
              <a:gd name="connsiteY90" fmla="*/ 68239 h 3991971"/>
              <a:gd name="connsiteX91" fmla="*/ 4203510 w 7956645"/>
              <a:gd name="connsiteY91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211539 w 7956645"/>
              <a:gd name="connsiteY70" fmla="*/ 2995684 h 3991971"/>
              <a:gd name="connsiteX71" fmla="*/ 204715 w 7956645"/>
              <a:gd name="connsiteY71" fmla="*/ 2702258 h 3991971"/>
              <a:gd name="connsiteX72" fmla="*/ 580029 w 7956645"/>
              <a:gd name="connsiteY72" fmla="*/ 2572604 h 3991971"/>
              <a:gd name="connsiteX73" fmla="*/ 736979 w 7956645"/>
              <a:gd name="connsiteY73" fmla="*/ 2449775 h 3991971"/>
              <a:gd name="connsiteX74" fmla="*/ 1009934 w 7956645"/>
              <a:gd name="connsiteY74" fmla="*/ 2313296 h 3991971"/>
              <a:gd name="connsiteX75" fmla="*/ 962167 w 7956645"/>
              <a:gd name="connsiteY75" fmla="*/ 2169994 h 3991971"/>
              <a:gd name="connsiteX76" fmla="*/ 982639 w 7956645"/>
              <a:gd name="connsiteY76" fmla="*/ 1910687 h 3991971"/>
              <a:gd name="connsiteX77" fmla="*/ 0 w 7956645"/>
              <a:gd name="connsiteY77" fmla="*/ 1876568 h 3991971"/>
              <a:gd name="connsiteX78" fmla="*/ 54591 w 7956645"/>
              <a:gd name="connsiteY78" fmla="*/ 1528550 h 3991971"/>
              <a:gd name="connsiteX79" fmla="*/ 279779 w 7956645"/>
              <a:gd name="connsiteY79" fmla="*/ 1426191 h 3991971"/>
              <a:gd name="connsiteX80" fmla="*/ 286603 w 7956645"/>
              <a:gd name="connsiteY80" fmla="*/ 736980 h 3991971"/>
              <a:gd name="connsiteX81" fmla="*/ 170597 w 7956645"/>
              <a:gd name="connsiteY81" fmla="*/ 634621 h 3991971"/>
              <a:gd name="connsiteX82" fmla="*/ 511791 w 7956645"/>
              <a:gd name="connsiteY82" fmla="*/ 470848 h 3991971"/>
              <a:gd name="connsiteX83" fmla="*/ 989463 w 7956645"/>
              <a:gd name="connsiteY83" fmla="*/ 470848 h 3991971"/>
              <a:gd name="connsiteX84" fmla="*/ 996286 w 7956645"/>
              <a:gd name="connsiteY84" fmla="*/ 511791 h 3991971"/>
              <a:gd name="connsiteX85" fmla="*/ 1856095 w 7956645"/>
              <a:gd name="connsiteY85" fmla="*/ 511791 h 3991971"/>
              <a:gd name="connsiteX86" fmla="*/ 2053988 w 7956645"/>
              <a:gd name="connsiteY86" fmla="*/ 354842 h 3991971"/>
              <a:gd name="connsiteX87" fmla="*/ 2320119 w 7956645"/>
              <a:gd name="connsiteY87" fmla="*/ 532263 h 3991971"/>
              <a:gd name="connsiteX88" fmla="*/ 2524836 w 7956645"/>
              <a:gd name="connsiteY88" fmla="*/ 525439 h 3991971"/>
              <a:gd name="connsiteX89" fmla="*/ 3254991 w 7956645"/>
              <a:gd name="connsiteY89" fmla="*/ 191069 h 3991971"/>
              <a:gd name="connsiteX90" fmla="*/ 4019266 w 7956645"/>
              <a:gd name="connsiteY90" fmla="*/ 68239 h 3991971"/>
              <a:gd name="connsiteX91" fmla="*/ 4203510 w 7956645"/>
              <a:gd name="connsiteY91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211539 w 7956645"/>
              <a:gd name="connsiteY70" fmla="*/ 2995684 h 3991971"/>
              <a:gd name="connsiteX71" fmla="*/ 204715 w 7956645"/>
              <a:gd name="connsiteY71" fmla="*/ 2702258 h 3991971"/>
              <a:gd name="connsiteX72" fmla="*/ 580029 w 7956645"/>
              <a:gd name="connsiteY72" fmla="*/ 2572604 h 3991971"/>
              <a:gd name="connsiteX73" fmla="*/ 736979 w 7956645"/>
              <a:gd name="connsiteY73" fmla="*/ 2449775 h 3991971"/>
              <a:gd name="connsiteX74" fmla="*/ 1009934 w 7956645"/>
              <a:gd name="connsiteY74" fmla="*/ 2313296 h 3991971"/>
              <a:gd name="connsiteX75" fmla="*/ 962167 w 7956645"/>
              <a:gd name="connsiteY75" fmla="*/ 2169994 h 3991971"/>
              <a:gd name="connsiteX76" fmla="*/ 982639 w 7956645"/>
              <a:gd name="connsiteY76" fmla="*/ 1910687 h 3991971"/>
              <a:gd name="connsiteX77" fmla="*/ 0 w 7956645"/>
              <a:gd name="connsiteY77" fmla="*/ 1876568 h 3991971"/>
              <a:gd name="connsiteX78" fmla="*/ 54591 w 7956645"/>
              <a:gd name="connsiteY78" fmla="*/ 1528550 h 3991971"/>
              <a:gd name="connsiteX79" fmla="*/ 279779 w 7956645"/>
              <a:gd name="connsiteY79" fmla="*/ 1426191 h 3991971"/>
              <a:gd name="connsiteX80" fmla="*/ 286603 w 7956645"/>
              <a:gd name="connsiteY80" fmla="*/ 736980 h 3991971"/>
              <a:gd name="connsiteX81" fmla="*/ 170597 w 7956645"/>
              <a:gd name="connsiteY81" fmla="*/ 634621 h 3991971"/>
              <a:gd name="connsiteX82" fmla="*/ 511791 w 7956645"/>
              <a:gd name="connsiteY82" fmla="*/ 470848 h 3991971"/>
              <a:gd name="connsiteX83" fmla="*/ 989463 w 7956645"/>
              <a:gd name="connsiteY83" fmla="*/ 470848 h 3991971"/>
              <a:gd name="connsiteX84" fmla="*/ 996286 w 7956645"/>
              <a:gd name="connsiteY84" fmla="*/ 511791 h 3991971"/>
              <a:gd name="connsiteX85" fmla="*/ 1856095 w 7956645"/>
              <a:gd name="connsiteY85" fmla="*/ 511791 h 3991971"/>
              <a:gd name="connsiteX86" fmla="*/ 2053988 w 7956645"/>
              <a:gd name="connsiteY86" fmla="*/ 354842 h 3991971"/>
              <a:gd name="connsiteX87" fmla="*/ 2320119 w 7956645"/>
              <a:gd name="connsiteY87" fmla="*/ 532263 h 3991971"/>
              <a:gd name="connsiteX88" fmla="*/ 2524836 w 7956645"/>
              <a:gd name="connsiteY88" fmla="*/ 525439 h 3991971"/>
              <a:gd name="connsiteX89" fmla="*/ 3254991 w 7956645"/>
              <a:gd name="connsiteY89" fmla="*/ 191069 h 3991971"/>
              <a:gd name="connsiteX90" fmla="*/ 4019266 w 7956645"/>
              <a:gd name="connsiteY90" fmla="*/ 68239 h 3991971"/>
              <a:gd name="connsiteX91" fmla="*/ 4203510 w 7956645"/>
              <a:gd name="connsiteY91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211539 w 7956645"/>
              <a:gd name="connsiteY70" fmla="*/ 2995684 h 3991971"/>
              <a:gd name="connsiteX71" fmla="*/ 218363 w 7956645"/>
              <a:gd name="connsiteY71" fmla="*/ 2879679 h 3991971"/>
              <a:gd name="connsiteX72" fmla="*/ 580029 w 7956645"/>
              <a:gd name="connsiteY72" fmla="*/ 2572604 h 3991971"/>
              <a:gd name="connsiteX73" fmla="*/ 736979 w 7956645"/>
              <a:gd name="connsiteY73" fmla="*/ 2449775 h 3991971"/>
              <a:gd name="connsiteX74" fmla="*/ 1009934 w 7956645"/>
              <a:gd name="connsiteY74" fmla="*/ 2313296 h 3991971"/>
              <a:gd name="connsiteX75" fmla="*/ 962167 w 7956645"/>
              <a:gd name="connsiteY75" fmla="*/ 2169994 h 3991971"/>
              <a:gd name="connsiteX76" fmla="*/ 982639 w 7956645"/>
              <a:gd name="connsiteY76" fmla="*/ 1910687 h 3991971"/>
              <a:gd name="connsiteX77" fmla="*/ 0 w 7956645"/>
              <a:gd name="connsiteY77" fmla="*/ 1876568 h 3991971"/>
              <a:gd name="connsiteX78" fmla="*/ 54591 w 7956645"/>
              <a:gd name="connsiteY78" fmla="*/ 1528550 h 3991971"/>
              <a:gd name="connsiteX79" fmla="*/ 279779 w 7956645"/>
              <a:gd name="connsiteY79" fmla="*/ 1426191 h 3991971"/>
              <a:gd name="connsiteX80" fmla="*/ 286603 w 7956645"/>
              <a:gd name="connsiteY80" fmla="*/ 736980 h 3991971"/>
              <a:gd name="connsiteX81" fmla="*/ 170597 w 7956645"/>
              <a:gd name="connsiteY81" fmla="*/ 634621 h 3991971"/>
              <a:gd name="connsiteX82" fmla="*/ 511791 w 7956645"/>
              <a:gd name="connsiteY82" fmla="*/ 470848 h 3991971"/>
              <a:gd name="connsiteX83" fmla="*/ 989463 w 7956645"/>
              <a:gd name="connsiteY83" fmla="*/ 470848 h 3991971"/>
              <a:gd name="connsiteX84" fmla="*/ 996286 w 7956645"/>
              <a:gd name="connsiteY84" fmla="*/ 511791 h 3991971"/>
              <a:gd name="connsiteX85" fmla="*/ 1856095 w 7956645"/>
              <a:gd name="connsiteY85" fmla="*/ 511791 h 3991971"/>
              <a:gd name="connsiteX86" fmla="*/ 2053988 w 7956645"/>
              <a:gd name="connsiteY86" fmla="*/ 354842 h 3991971"/>
              <a:gd name="connsiteX87" fmla="*/ 2320119 w 7956645"/>
              <a:gd name="connsiteY87" fmla="*/ 532263 h 3991971"/>
              <a:gd name="connsiteX88" fmla="*/ 2524836 w 7956645"/>
              <a:gd name="connsiteY88" fmla="*/ 525439 h 3991971"/>
              <a:gd name="connsiteX89" fmla="*/ 3254991 w 7956645"/>
              <a:gd name="connsiteY89" fmla="*/ 191069 h 3991971"/>
              <a:gd name="connsiteX90" fmla="*/ 4019266 w 7956645"/>
              <a:gd name="connsiteY90" fmla="*/ 68239 h 3991971"/>
              <a:gd name="connsiteX91" fmla="*/ 4203510 w 7956645"/>
              <a:gd name="connsiteY91" fmla="*/ 0 h 3991971"/>
              <a:gd name="connsiteX0" fmla="*/ 4203510 w 7956645"/>
              <a:gd name="connsiteY0" fmla="*/ 307075 h 3991971"/>
              <a:gd name="connsiteX1" fmla="*/ 7001301 w 7956645"/>
              <a:gd name="connsiteY1" fmla="*/ 313899 h 3991971"/>
              <a:gd name="connsiteX2" fmla="*/ 7444854 w 7956645"/>
              <a:gd name="connsiteY2" fmla="*/ 730156 h 3991971"/>
              <a:gd name="connsiteX3" fmla="*/ 7956645 w 7956645"/>
              <a:gd name="connsiteY3" fmla="*/ 962168 h 3991971"/>
              <a:gd name="connsiteX4" fmla="*/ 7861110 w 7956645"/>
              <a:gd name="connsiteY4" fmla="*/ 1180532 h 3991971"/>
              <a:gd name="connsiteX5" fmla="*/ 7751928 w 7956645"/>
              <a:gd name="connsiteY5" fmla="*/ 1180532 h 3991971"/>
              <a:gd name="connsiteX6" fmla="*/ 7717809 w 7956645"/>
              <a:gd name="connsiteY6" fmla="*/ 1269242 h 3991971"/>
              <a:gd name="connsiteX7" fmla="*/ 7902054 w 7956645"/>
              <a:gd name="connsiteY7" fmla="*/ 1344305 h 3991971"/>
              <a:gd name="connsiteX8" fmla="*/ 7833815 w 7956645"/>
              <a:gd name="connsiteY8" fmla="*/ 1719618 h 3991971"/>
              <a:gd name="connsiteX9" fmla="*/ 7629098 w 7956645"/>
              <a:gd name="connsiteY9" fmla="*/ 1999397 h 3991971"/>
              <a:gd name="connsiteX10" fmla="*/ 7499445 w 7956645"/>
              <a:gd name="connsiteY10" fmla="*/ 2074460 h 3991971"/>
              <a:gd name="connsiteX11" fmla="*/ 7397086 w 7956645"/>
              <a:gd name="connsiteY11" fmla="*/ 2224586 h 3991971"/>
              <a:gd name="connsiteX12" fmla="*/ 7335672 w 7956645"/>
              <a:gd name="connsiteY12" fmla="*/ 2265529 h 3991971"/>
              <a:gd name="connsiteX13" fmla="*/ 7260609 w 7956645"/>
              <a:gd name="connsiteY13" fmla="*/ 2272353 h 3991971"/>
              <a:gd name="connsiteX14" fmla="*/ 7322024 w 7956645"/>
              <a:gd name="connsiteY14" fmla="*/ 2142699 h 3991971"/>
              <a:gd name="connsiteX15" fmla="*/ 7090012 w 7956645"/>
              <a:gd name="connsiteY15" fmla="*/ 2067636 h 3991971"/>
              <a:gd name="connsiteX16" fmla="*/ 6898943 w 7956645"/>
              <a:gd name="connsiteY16" fmla="*/ 1931159 h 3991971"/>
              <a:gd name="connsiteX17" fmla="*/ 7008125 w 7956645"/>
              <a:gd name="connsiteY17" fmla="*/ 2176818 h 3991971"/>
              <a:gd name="connsiteX18" fmla="*/ 7069540 w 7956645"/>
              <a:gd name="connsiteY18" fmla="*/ 2320120 h 3991971"/>
              <a:gd name="connsiteX19" fmla="*/ 7185546 w 7956645"/>
              <a:gd name="connsiteY19" fmla="*/ 2367887 h 3991971"/>
              <a:gd name="connsiteX20" fmla="*/ 7212842 w 7956645"/>
              <a:gd name="connsiteY20" fmla="*/ 2647666 h 3991971"/>
              <a:gd name="connsiteX21" fmla="*/ 7083188 w 7956645"/>
              <a:gd name="connsiteY21" fmla="*/ 2866030 h 3991971"/>
              <a:gd name="connsiteX22" fmla="*/ 7014949 w 7956645"/>
              <a:gd name="connsiteY22" fmla="*/ 2975212 h 3991971"/>
              <a:gd name="connsiteX23" fmla="*/ 6953534 w 7956645"/>
              <a:gd name="connsiteY23" fmla="*/ 2968389 h 3991971"/>
              <a:gd name="connsiteX24" fmla="*/ 6885295 w 7956645"/>
              <a:gd name="connsiteY24" fmla="*/ 3063923 h 3991971"/>
              <a:gd name="connsiteX25" fmla="*/ 6871648 w 7956645"/>
              <a:gd name="connsiteY25" fmla="*/ 3152633 h 3991971"/>
              <a:gd name="connsiteX26" fmla="*/ 6803409 w 7956645"/>
              <a:gd name="connsiteY26" fmla="*/ 3289111 h 3991971"/>
              <a:gd name="connsiteX27" fmla="*/ 6735170 w 7956645"/>
              <a:gd name="connsiteY27" fmla="*/ 3336878 h 3991971"/>
              <a:gd name="connsiteX28" fmla="*/ 6721522 w 7956645"/>
              <a:gd name="connsiteY28" fmla="*/ 3398293 h 3991971"/>
              <a:gd name="connsiteX29" fmla="*/ 6653283 w 7956645"/>
              <a:gd name="connsiteY29" fmla="*/ 3446060 h 3991971"/>
              <a:gd name="connsiteX30" fmla="*/ 6619164 w 7956645"/>
              <a:gd name="connsiteY30" fmla="*/ 3418765 h 3991971"/>
              <a:gd name="connsiteX31" fmla="*/ 6585045 w 7956645"/>
              <a:gd name="connsiteY31" fmla="*/ 3336878 h 3991971"/>
              <a:gd name="connsiteX32" fmla="*/ 6619164 w 7956645"/>
              <a:gd name="connsiteY32" fmla="*/ 3220872 h 3991971"/>
              <a:gd name="connsiteX33" fmla="*/ 6694227 w 7956645"/>
              <a:gd name="connsiteY33" fmla="*/ 3070747 h 3991971"/>
              <a:gd name="connsiteX34" fmla="*/ 6803409 w 7956645"/>
              <a:gd name="connsiteY34" fmla="*/ 2982036 h 3991971"/>
              <a:gd name="connsiteX35" fmla="*/ 6598692 w 7956645"/>
              <a:gd name="connsiteY35" fmla="*/ 2715905 h 3991971"/>
              <a:gd name="connsiteX36" fmla="*/ 6414448 w 7956645"/>
              <a:gd name="connsiteY36" fmla="*/ 2606723 h 3991971"/>
              <a:gd name="connsiteX37" fmla="*/ 6380328 w 7956645"/>
              <a:gd name="connsiteY37" fmla="*/ 2251881 h 3991971"/>
              <a:gd name="connsiteX38" fmla="*/ 6482686 w 7956645"/>
              <a:gd name="connsiteY38" fmla="*/ 2026693 h 3991971"/>
              <a:gd name="connsiteX39" fmla="*/ 6598692 w 7956645"/>
              <a:gd name="connsiteY39" fmla="*/ 1951630 h 3991971"/>
              <a:gd name="connsiteX40" fmla="*/ 6428095 w 7956645"/>
              <a:gd name="connsiteY40" fmla="*/ 2026693 h 3991971"/>
              <a:gd name="connsiteX41" fmla="*/ 6332561 w 7956645"/>
              <a:gd name="connsiteY41" fmla="*/ 2101756 h 3991971"/>
              <a:gd name="connsiteX42" fmla="*/ 6305266 w 7956645"/>
              <a:gd name="connsiteY42" fmla="*/ 2299648 h 3991971"/>
              <a:gd name="connsiteX43" fmla="*/ 6277970 w 7956645"/>
              <a:gd name="connsiteY43" fmla="*/ 2442950 h 3991971"/>
              <a:gd name="connsiteX44" fmla="*/ 6284794 w 7956645"/>
              <a:gd name="connsiteY44" fmla="*/ 2552132 h 3991971"/>
              <a:gd name="connsiteX45" fmla="*/ 6359857 w 7956645"/>
              <a:gd name="connsiteY45" fmla="*/ 2620371 h 3991971"/>
              <a:gd name="connsiteX46" fmla="*/ 6366680 w 7956645"/>
              <a:gd name="connsiteY46" fmla="*/ 2709081 h 3991971"/>
              <a:gd name="connsiteX47" fmla="*/ 6387152 w 7956645"/>
              <a:gd name="connsiteY47" fmla="*/ 2784144 h 3991971"/>
              <a:gd name="connsiteX48" fmla="*/ 6400800 w 7956645"/>
              <a:gd name="connsiteY48" fmla="*/ 2818263 h 3991971"/>
              <a:gd name="connsiteX49" fmla="*/ 6462215 w 7956645"/>
              <a:gd name="connsiteY49" fmla="*/ 2954741 h 3991971"/>
              <a:gd name="connsiteX50" fmla="*/ 6448567 w 7956645"/>
              <a:gd name="connsiteY50" fmla="*/ 3302759 h 3991971"/>
              <a:gd name="connsiteX51" fmla="*/ 6339385 w 7956645"/>
              <a:gd name="connsiteY51" fmla="*/ 3289111 h 3991971"/>
              <a:gd name="connsiteX52" fmla="*/ 6353033 w 7956645"/>
              <a:gd name="connsiteY52" fmla="*/ 3398293 h 3991971"/>
              <a:gd name="connsiteX53" fmla="*/ 6434919 w 7956645"/>
              <a:gd name="connsiteY53" fmla="*/ 3446060 h 3991971"/>
              <a:gd name="connsiteX54" fmla="*/ 6441743 w 7956645"/>
              <a:gd name="connsiteY54" fmla="*/ 3534771 h 3991971"/>
              <a:gd name="connsiteX55" fmla="*/ 6605516 w 7956645"/>
              <a:gd name="connsiteY55" fmla="*/ 3582538 h 3991971"/>
              <a:gd name="connsiteX56" fmla="*/ 6748818 w 7956645"/>
              <a:gd name="connsiteY56" fmla="*/ 3971499 h 3991971"/>
              <a:gd name="connsiteX57" fmla="*/ 6482686 w 7956645"/>
              <a:gd name="connsiteY57" fmla="*/ 3971499 h 3991971"/>
              <a:gd name="connsiteX58" fmla="*/ 6202907 w 7956645"/>
              <a:gd name="connsiteY58" fmla="*/ 3814550 h 3991971"/>
              <a:gd name="connsiteX59" fmla="*/ 2982036 w 7956645"/>
              <a:gd name="connsiteY59" fmla="*/ 3787254 h 3991971"/>
              <a:gd name="connsiteX60" fmla="*/ 2647666 w 7956645"/>
              <a:gd name="connsiteY60" fmla="*/ 3991971 h 3991971"/>
              <a:gd name="connsiteX61" fmla="*/ 2388358 w 7956645"/>
              <a:gd name="connsiteY61" fmla="*/ 3985147 h 3991971"/>
              <a:gd name="connsiteX62" fmla="*/ 2545307 w 7956645"/>
              <a:gd name="connsiteY62" fmla="*/ 3650777 h 3991971"/>
              <a:gd name="connsiteX63" fmla="*/ 2108579 w 7956645"/>
              <a:gd name="connsiteY63" fmla="*/ 3623481 h 3991971"/>
              <a:gd name="connsiteX64" fmla="*/ 1705970 w 7956645"/>
              <a:gd name="connsiteY64" fmla="*/ 3780430 h 3991971"/>
              <a:gd name="connsiteX65" fmla="*/ 552734 w 7956645"/>
              <a:gd name="connsiteY65" fmla="*/ 3759959 h 3991971"/>
              <a:gd name="connsiteX66" fmla="*/ 825689 w 7956645"/>
              <a:gd name="connsiteY66" fmla="*/ 3678072 h 3991971"/>
              <a:gd name="connsiteX67" fmla="*/ 593677 w 7956645"/>
              <a:gd name="connsiteY67" fmla="*/ 3616656 h 3991971"/>
              <a:gd name="connsiteX68" fmla="*/ 334370 w 7956645"/>
              <a:gd name="connsiteY68" fmla="*/ 3261816 h 3991971"/>
              <a:gd name="connsiteX69" fmla="*/ 511791 w 7956645"/>
              <a:gd name="connsiteY69" fmla="*/ 3070747 h 3991971"/>
              <a:gd name="connsiteX70" fmla="*/ 211539 w 7956645"/>
              <a:gd name="connsiteY70" fmla="*/ 2995684 h 3991971"/>
              <a:gd name="connsiteX71" fmla="*/ 218363 w 7956645"/>
              <a:gd name="connsiteY71" fmla="*/ 2879679 h 3991971"/>
              <a:gd name="connsiteX72" fmla="*/ 580029 w 7956645"/>
              <a:gd name="connsiteY72" fmla="*/ 2572604 h 3991971"/>
              <a:gd name="connsiteX73" fmla="*/ 736979 w 7956645"/>
              <a:gd name="connsiteY73" fmla="*/ 2449775 h 3991971"/>
              <a:gd name="connsiteX74" fmla="*/ 1009934 w 7956645"/>
              <a:gd name="connsiteY74" fmla="*/ 2313296 h 3991971"/>
              <a:gd name="connsiteX75" fmla="*/ 962167 w 7956645"/>
              <a:gd name="connsiteY75" fmla="*/ 2169994 h 3991971"/>
              <a:gd name="connsiteX76" fmla="*/ 982639 w 7956645"/>
              <a:gd name="connsiteY76" fmla="*/ 1910687 h 3991971"/>
              <a:gd name="connsiteX77" fmla="*/ 0 w 7956645"/>
              <a:gd name="connsiteY77" fmla="*/ 1876568 h 3991971"/>
              <a:gd name="connsiteX78" fmla="*/ 54591 w 7956645"/>
              <a:gd name="connsiteY78" fmla="*/ 1528550 h 3991971"/>
              <a:gd name="connsiteX79" fmla="*/ 279779 w 7956645"/>
              <a:gd name="connsiteY79" fmla="*/ 1426191 h 3991971"/>
              <a:gd name="connsiteX80" fmla="*/ 286603 w 7956645"/>
              <a:gd name="connsiteY80" fmla="*/ 736980 h 3991971"/>
              <a:gd name="connsiteX81" fmla="*/ 170597 w 7956645"/>
              <a:gd name="connsiteY81" fmla="*/ 634621 h 3991971"/>
              <a:gd name="connsiteX82" fmla="*/ 511791 w 7956645"/>
              <a:gd name="connsiteY82" fmla="*/ 470848 h 3991971"/>
              <a:gd name="connsiteX83" fmla="*/ 989463 w 7956645"/>
              <a:gd name="connsiteY83" fmla="*/ 470848 h 3991971"/>
              <a:gd name="connsiteX84" fmla="*/ 996286 w 7956645"/>
              <a:gd name="connsiteY84" fmla="*/ 511791 h 3991971"/>
              <a:gd name="connsiteX85" fmla="*/ 1856095 w 7956645"/>
              <a:gd name="connsiteY85" fmla="*/ 511791 h 3991971"/>
              <a:gd name="connsiteX86" fmla="*/ 2053988 w 7956645"/>
              <a:gd name="connsiteY86" fmla="*/ 354842 h 3991971"/>
              <a:gd name="connsiteX87" fmla="*/ 2320119 w 7956645"/>
              <a:gd name="connsiteY87" fmla="*/ 532263 h 3991971"/>
              <a:gd name="connsiteX88" fmla="*/ 2524836 w 7956645"/>
              <a:gd name="connsiteY88" fmla="*/ 525439 h 3991971"/>
              <a:gd name="connsiteX89" fmla="*/ 3254991 w 7956645"/>
              <a:gd name="connsiteY89" fmla="*/ 191069 h 3991971"/>
              <a:gd name="connsiteX90" fmla="*/ 4019266 w 7956645"/>
              <a:gd name="connsiteY90" fmla="*/ 68239 h 3991971"/>
              <a:gd name="connsiteX91" fmla="*/ 4203510 w 7956645"/>
              <a:gd name="connsiteY91" fmla="*/ 0 h 3991971"/>
              <a:gd name="connsiteX0" fmla="*/ 4285396 w 8038531"/>
              <a:gd name="connsiteY0" fmla="*/ 307075 h 3991971"/>
              <a:gd name="connsiteX1" fmla="*/ 7083187 w 8038531"/>
              <a:gd name="connsiteY1" fmla="*/ 313899 h 3991971"/>
              <a:gd name="connsiteX2" fmla="*/ 7526740 w 8038531"/>
              <a:gd name="connsiteY2" fmla="*/ 730156 h 3991971"/>
              <a:gd name="connsiteX3" fmla="*/ 8038531 w 8038531"/>
              <a:gd name="connsiteY3" fmla="*/ 962168 h 3991971"/>
              <a:gd name="connsiteX4" fmla="*/ 7942996 w 8038531"/>
              <a:gd name="connsiteY4" fmla="*/ 1180532 h 3991971"/>
              <a:gd name="connsiteX5" fmla="*/ 7833814 w 8038531"/>
              <a:gd name="connsiteY5" fmla="*/ 1180532 h 3991971"/>
              <a:gd name="connsiteX6" fmla="*/ 7799695 w 8038531"/>
              <a:gd name="connsiteY6" fmla="*/ 1269242 h 3991971"/>
              <a:gd name="connsiteX7" fmla="*/ 7983940 w 8038531"/>
              <a:gd name="connsiteY7" fmla="*/ 1344305 h 3991971"/>
              <a:gd name="connsiteX8" fmla="*/ 7915701 w 8038531"/>
              <a:gd name="connsiteY8" fmla="*/ 1719618 h 3991971"/>
              <a:gd name="connsiteX9" fmla="*/ 7710984 w 8038531"/>
              <a:gd name="connsiteY9" fmla="*/ 1999397 h 3991971"/>
              <a:gd name="connsiteX10" fmla="*/ 7581331 w 8038531"/>
              <a:gd name="connsiteY10" fmla="*/ 2074460 h 3991971"/>
              <a:gd name="connsiteX11" fmla="*/ 7478972 w 8038531"/>
              <a:gd name="connsiteY11" fmla="*/ 2224586 h 3991971"/>
              <a:gd name="connsiteX12" fmla="*/ 7417558 w 8038531"/>
              <a:gd name="connsiteY12" fmla="*/ 2265529 h 3991971"/>
              <a:gd name="connsiteX13" fmla="*/ 7342495 w 8038531"/>
              <a:gd name="connsiteY13" fmla="*/ 2272353 h 3991971"/>
              <a:gd name="connsiteX14" fmla="*/ 7403910 w 8038531"/>
              <a:gd name="connsiteY14" fmla="*/ 2142699 h 3991971"/>
              <a:gd name="connsiteX15" fmla="*/ 7171898 w 8038531"/>
              <a:gd name="connsiteY15" fmla="*/ 2067636 h 3991971"/>
              <a:gd name="connsiteX16" fmla="*/ 6980829 w 8038531"/>
              <a:gd name="connsiteY16" fmla="*/ 1931159 h 3991971"/>
              <a:gd name="connsiteX17" fmla="*/ 7090011 w 8038531"/>
              <a:gd name="connsiteY17" fmla="*/ 2176818 h 3991971"/>
              <a:gd name="connsiteX18" fmla="*/ 7151426 w 8038531"/>
              <a:gd name="connsiteY18" fmla="*/ 2320120 h 3991971"/>
              <a:gd name="connsiteX19" fmla="*/ 7267432 w 8038531"/>
              <a:gd name="connsiteY19" fmla="*/ 2367887 h 3991971"/>
              <a:gd name="connsiteX20" fmla="*/ 7294728 w 8038531"/>
              <a:gd name="connsiteY20" fmla="*/ 2647666 h 3991971"/>
              <a:gd name="connsiteX21" fmla="*/ 7165074 w 8038531"/>
              <a:gd name="connsiteY21" fmla="*/ 2866030 h 3991971"/>
              <a:gd name="connsiteX22" fmla="*/ 7096835 w 8038531"/>
              <a:gd name="connsiteY22" fmla="*/ 2975212 h 3991971"/>
              <a:gd name="connsiteX23" fmla="*/ 7035420 w 8038531"/>
              <a:gd name="connsiteY23" fmla="*/ 2968389 h 3991971"/>
              <a:gd name="connsiteX24" fmla="*/ 6967181 w 8038531"/>
              <a:gd name="connsiteY24" fmla="*/ 3063923 h 3991971"/>
              <a:gd name="connsiteX25" fmla="*/ 6953534 w 8038531"/>
              <a:gd name="connsiteY25" fmla="*/ 3152633 h 3991971"/>
              <a:gd name="connsiteX26" fmla="*/ 6885295 w 8038531"/>
              <a:gd name="connsiteY26" fmla="*/ 3289111 h 3991971"/>
              <a:gd name="connsiteX27" fmla="*/ 6817056 w 8038531"/>
              <a:gd name="connsiteY27" fmla="*/ 3336878 h 3991971"/>
              <a:gd name="connsiteX28" fmla="*/ 6803408 w 8038531"/>
              <a:gd name="connsiteY28" fmla="*/ 3398293 h 3991971"/>
              <a:gd name="connsiteX29" fmla="*/ 6735169 w 8038531"/>
              <a:gd name="connsiteY29" fmla="*/ 3446060 h 3991971"/>
              <a:gd name="connsiteX30" fmla="*/ 6701050 w 8038531"/>
              <a:gd name="connsiteY30" fmla="*/ 3418765 h 3991971"/>
              <a:gd name="connsiteX31" fmla="*/ 6666931 w 8038531"/>
              <a:gd name="connsiteY31" fmla="*/ 3336878 h 3991971"/>
              <a:gd name="connsiteX32" fmla="*/ 6701050 w 8038531"/>
              <a:gd name="connsiteY32" fmla="*/ 3220872 h 3991971"/>
              <a:gd name="connsiteX33" fmla="*/ 6776113 w 8038531"/>
              <a:gd name="connsiteY33" fmla="*/ 3070747 h 3991971"/>
              <a:gd name="connsiteX34" fmla="*/ 6885295 w 8038531"/>
              <a:gd name="connsiteY34" fmla="*/ 2982036 h 3991971"/>
              <a:gd name="connsiteX35" fmla="*/ 6680578 w 8038531"/>
              <a:gd name="connsiteY35" fmla="*/ 2715905 h 3991971"/>
              <a:gd name="connsiteX36" fmla="*/ 6496334 w 8038531"/>
              <a:gd name="connsiteY36" fmla="*/ 2606723 h 3991971"/>
              <a:gd name="connsiteX37" fmla="*/ 6462214 w 8038531"/>
              <a:gd name="connsiteY37" fmla="*/ 2251881 h 3991971"/>
              <a:gd name="connsiteX38" fmla="*/ 6564572 w 8038531"/>
              <a:gd name="connsiteY38" fmla="*/ 2026693 h 3991971"/>
              <a:gd name="connsiteX39" fmla="*/ 6680578 w 8038531"/>
              <a:gd name="connsiteY39" fmla="*/ 1951630 h 3991971"/>
              <a:gd name="connsiteX40" fmla="*/ 6509981 w 8038531"/>
              <a:gd name="connsiteY40" fmla="*/ 2026693 h 3991971"/>
              <a:gd name="connsiteX41" fmla="*/ 6414447 w 8038531"/>
              <a:gd name="connsiteY41" fmla="*/ 2101756 h 3991971"/>
              <a:gd name="connsiteX42" fmla="*/ 6387152 w 8038531"/>
              <a:gd name="connsiteY42" fmla="*/ 2299648 h 3991971"/>
              <a:gd name="connsiteX43" fmla="*/ 6359856 w 8038531"/>
              <a:gd name="connsiteY43" fmla="*/ 2442950 h 3991971"/>
              <a:gd name="connsiteX44" fmla="*/ 6366680 w 8038531"/>
              <a:gd name="connsiteY44" fmla="*/ 2552132 h 3991971"/>
              <a:gd name="connsiteX45" fmla="*/ 6441743 w 8038531"/>
              <a:gd name="connsiteY45" fmla="*/ 2620371 h 3991971"/>
              <a:gd name="connsiteX46" fmla="*/ 6448566 w 8038531"/>
              <a:gd name="connsiteY46" fmla="*/ 2709081 h 3991971"/>
              <a:gd name="connsiteX47" fmla="*/ 6469038 w 8038531"/>
              <a:gd name="connsiteY47" fmla="*/ 2784144 h 3991971"/>
              <a:gd name="connsiteX48" fmla="*/ 6482686 w 8038531"/>
              <a:gd name="connsiteY48" fmla="*/ 2818263 h 3991971"/>
              <a:gd name="connsiteX49" fmla="*/ 6544101 w 8038531"/>
              <a:gd name="connsiteY49" fmla="*/ 2954741 h 3991971"/>
              <a:gd name="connsiteX50" fmla="*/ 6530453 w 8038531"/>
              <a:gd name="connsiteY50" fmla="*/ 3302759 h 3991971"/>
              <a:gd name="connsiteX51" fmla="*/ 6421271 w 8038531"/>
              <a:gd name="connsiteY51" fmla="*/ 3289111 h 3991971"/>
              <a:gd name="connsiteX52" fmla="*/ 6434919 w 8038531"/>
              <a:gd name="connsiteY52" fmla="*/ 3398293 h 3991971"/>
              <a:gd name="connsiteX53" fmla="*/ 6516805 w 8038531"/>
              <a:gd name="connsiteY53" fmla="*/ 3446060 h 3991971"/>
              <a:gd name="connsiteX54" fmla="*/ 6523629 w 8038531"/>
              <a:gd name="connsiteY54" fmla="*/ 3534771 h 3991971"/>
              <a:gd name="connsiteX55" fmla="*/ 6687402 w 8038531"/>
              <a:gd name="connsiteY55" fmla="*/ 3582538 h 3991971"/>
              <a:gd name="connsiteX56" fmla="*/ 6830704 w 8038531"/>
              <a:gd name="connsiteY56" fmla="*/ 3971499 h 3991971"/>
              <a:gd name="connsiteX57" fmla="*/ 6564572 w 8038531"/>
              <a:gd name="connsiteY57" fmla="*/ 3971499 h 3991971"/>
              <a:gd name="connsiteX58" fmla="*/ 6284793 w 8038531"/>
              <a:gd name="connsiteY58" fmla="*/ 3814550 h 3991971"/>
              <a:gd name="connsiteX59" fmla="*/ 3063922 w 8038531"/>
              <a:gd name="connsiteY59" fmla="*/ 3787254 h 3991971"/>
              <a:gd name="connsiteX60" fmla="*/ 2729552 w 8038531"/>
              <a:gd name="connsiteY60" fmla="*/ 3991971 h 3991971"/>
              <a:gd name="connsiteX61" fmla="*/ 2470244 w 8038531"/>
              <a:gd name="connsiteY61" fmla="*/ 3985147 h 3991971"/>
              <a:gd name="connsiteX62" fmla="*/ 2627193 w 8038531"/>
              <a:gd name="connsiteY62" fmla="*/ 3650777 h 3991971"/>
              <a:gd name="connsiteX63" fmla="*/ 2190465 w 8038531"/>
              <a:gd name="connsiteY63" fmla="*/ 3623481 h 3991971"/>
              <a:gd name="connsiteX64" fmla="*/ 1787856 w 8038531"/>
              <a:gd name="connsiteY64" fmla="*/ 3780430 h 3991971"/>
              <a:gd name="connsiteX65" fmla="*/ 634620 w 8038531"/>
              <a:gd name="connsiteY65" fmla="*/ 3759959 h 3991971"/>
              <a:gd name="connsiteX66" fmla="*/ 907575 w 8038531"/>
              <a:gd name="connsiteY66" fmla="*/ 3678072 h 3991971"/>
              <a:gd name="connsiteX67" fmla="*/ 675563 w 8038531"/>
              <a:gd name="connsiteY67" fmla="*/ 3616656 h 3991971"/>
              <a:gd name="connsiteX68" fmla="*/ 416256 w 8038531"/>
              <a:gd name="connsiteY68" fmla="*/ 3261816 h 3991971"/>
              <a:gd name="connsiteX69" fmla="*/ 0 w 8038531"/>
              <a:gd name="connsiteY69" fmla="*/ 3132162 h 3991971"/>
              <a:gd name="connsiteX70" fmla="*/ 293425 w 8038531"/>
              <a:gd name="connsiteY70" fmla="*/ 2995684 h 3991971"/>
              <a:gd name="connsiteX71" fmla="*/ 300249 w 8038531"/>
              <a:gd name="connsiteY71" fmla="*/ 2879679 h 3991971"/>
              <a:gd name="connsiteX72" fmla="*/ 661915 w 8038531"/>
              <a:gd name="connsiteY72" fmla="*/ 2572604 h 3991971"/>
              <a:gd name="connsiteX73" fmla="*/ 818865 w 8038531"/>
              <a:gd name="connsiteY73" fmla="*/ 2449775 h 3991971"/>
              <a:gd name="connsiteX74" fmla="*/ 1091820 w 8038531"/>
              <a:gd name="connsiteY74" fmla="*/ 2313296 h 3991971"/>
              <a:gd name="connsiteX75" fmla="*/ 1044053 w 8038531"/>
              <a:gd name="connsiteY75" fmla="*/ 2169994 h 3991971"/>
              <a:gd name="connsiteX76" fmla="*/ 1064525 w 8038531"/>
              <a:gd name="connsiteY76" fmla="*/ 1910687 h 3991971"/>
              <a:gd name="connsiteX77" fmla="*/ 81886 w 8038531"/>
              <a:gd name="connsiteY77" fmla="*/ 1876568 h 3991971"/>
              <a:gd name="connsiteX78" fmla="*/ 136477 w 8038531"/>
              <a:gd name="connsiteY78" fmla="*/ 1528550 h 3991971"/>
              <a:gd name="connsiteX79" fmla="*/ 361665 w 8038531"/>
              <a:gd name="connsiteY79" fmla="*/ 1426191 h 3991971"/>
              <a:gd name="connsiteX80" fmla="*/ 368489 w 8038531"/>
              <a:gd name="connsiteY80" fmla="*/ 736980 h 3991971"/>
              <a:gd name="connsiteX81" fmla="*/ 252483 w 8038531"/>
              <a:gd name="connsiteY81" fmla="*/ 634621 h 3991971"/>
              <a:gd name="connsiteX82" fmla="*/ 593677 w 8038531"/>
              <a:gd name="connsiteY82" fmla="*/ 470848 h 3991971"/>
              <a:gd name="connsiteX83" fmla="*/ 1071349 w 8038531"/>
              <a:gd name="connsiteY83" fmla="*/ 470848 h 3991971"/>
              <a:gd name="connsiteX84" fmla="*/ 1078172 w 8038531"/>
              <a:gd name="connsiteY84" fmla="*/ 511791 h 3991971"/>
              <a:gd name="connsiteX85" fmla="*/ 1937981 w 8038531"/>
              <a:gd name="connsiteY85" fmla="*/ 511791 h 3991971"/>
              <a:gd name="connsiteX86" fmla="*/ 2135874 w 8038531"/>
              <a:gd name="connsiteY86" fmla="*/ 354842 h 3991971"/>
              <a:gd name="connsiteX87" fmla="*/ 2402005 w 8038531"/>
              <a:gd name="connsiteY87" fmla="*/ 532263 h 3991971"/>
              <a:gd name="connsiteX88" fmla="*/ 2606722 w 8038531"/>
              <a:gd name="connsiteY88" fmla="*/ 525439 h 3991971"/>
              <a:gd name="connsiteX89" fmla="*/ 3336877 w 8038531"/>
              <a:gd name="connsiteY89" fmla="*/ 191069 h 3991971"/>
              <a:gd name="connsiteX90" fmla="*/ 4101152 w 8038531"/>
              <a:gd name="connsiteY90" fmla="*/ 68239 h 3991971"/>
              <a:gd name="connsiteX91" fmla="*/ 4285396 w 8038531"/>
              <a:gd name="connsiteY91" fmla="*/ 0 h 3991971"/>
              <a:gd name="connsiteX0" fmla="*/ 4285396 w 8038531"/>
              <a:gd name="connsiteY0" fmla="*/ 307075 h 3991971"/>
              <a:gd name="connsiteX1" fmla="*/ 7083187 w 8038531"/>
              <a:gd name="connsiteY1" fmla="*/ 313899 h 3991971"/>
              <a:gd name="connsiteX2" fmla="*/ 7526740 w 8038531"/>
              <a:gd name="connsiteY2" fmla="*/ 730156 h 3991971"/>
              <a:gd name="connsiteX3" fmla="*/ 8038531 w 8038531"/>
              <a:gd name="connsiteY3" fmla="*/ 962168 h 3991971"/>
              <a:gd name="connsiteX4" fmla="*/ 7942996 w 8038531"/>
              <a:gd name="connsiteY4" fmla="*/ 1180532 h 3991971"/>
              <a:gd name="connsiteX5" fmla="*/ 7833814 w 8038531"/>
              <a:gd name="connsiteY5" fmla="*/ 1180532 h 3991971"/>
              <a:gd name="connsiteX6" fmla="*/ 7799695 w 8038531"/>
              <a:gd name="connsiteY6" fmla="*/ 1269242 h 3991971"/>
              <a:gd name="connsiteX7" fmla="*/ 7983940 w 8038531"/>
              <a:gd name="connsiteY7" fmla="*/ 1344305 h 3991971"/>
              <a:gd name="connsiteX8" fmla="*/ 7915701 w 8038531"/>
              <a:gd name="connsiteY8" fmla="*/ 1719618 h 3991971"/>
              <a:gd name="connsiteX9" fmla="*/ 7710984 w 8038531"/>
              <a:gd name="connsiteY9" fmla="*/ 1999397 h 3991971"/>
              <a:gd name="connsiteX10" fmla="*/ 7581331 w 8038531"/>
              <a:gd name="connsiteY10" fmla="*/ 2074460 h 3991971"/>
              <a:gd name="connsiteX11" fmla="*/ 7478972 w 8038531"/>
              <a:gd name="connsiteY11" fmla="*/ 2224586 h 3991971"/>
              <a:gd name="connsiteX12" fmla="*/ 7417558 w 8038531"/>
              <a:gd name="connsiteY12" fmla="*/ 2265529 h 3991971"/>
              <a:gd name="connsiteX13" fmla="*/ 7342495 w 8038531"/>
              <a:gd name="connsiteY13" fmla="*/ 2272353 h 3991971"/>
              <a:gd name="connsiteX14" fmla="*/ 7403910 w 8038531"/>
              <a:gd name="connsiteY14" fmla="*/ 2142699 h 3991971"/>
              <a:gd name="connsiteX15" fmla="*/ 7171898 w 8038531"/>
              <a:gd name="connsiteY15" fmla="*/ 2067636 h 3991971"/>
              <a:gd name="connsiteX16" fmla="*/ 6980829 w 8038531"/>
              <a:gd name="connsiteY16" fmla="*/ 1931159 h 3991971"/>
              <a:gd name="connsiteX17" fmla="*/ 7090011 w 8038531"/>
              <a:gd name="connsiteY17" fmla="*/ 2176818 h 3991971"/>
              <a:gd name="connsiteX18" fmla="*/ 7151426 w 8038531"/>
              <a:gd name="connsiteY18" fmla="*/ 2320120 h 3991971"/>
              <a:gd name="connsiteX19" fmla="*/ 7267432 w 8038531"/>
              <a:gd name="connsiteY19" fmla="*/ 2367887 h 3991971"/>
              <a:gd name="connsiteX20" fmla="*/ 7294728 w 8038531"/>
              <a:gd name="connsiteY20" fmla="*/ 2647666 h 3991971"/>
              <a:gd name="connsiteX21" fmla="*/ 7165074 w 8038531"/>
              <a:gd name="connsiteY21" fmla="*/ 2866030 h 3991971"/>
              <a:gd name="connsiteX22" fmla="*/ 7096835 w 8038531"/>
              <a:gd name="connsiteY22" fmla="*/ 2975212 h 3991971"/>
              <a:gd name="connsiteX23" fmla="*/ 7035420 w 8038531"/>
              <a:gd name="connsiteY23" fmla="*/ 2968389 h 3991971"/>
              <a:gd name="connsiteX24" fmla="*/ 6967181 w 8038531"/>
              <a:gd name="connsiteY24" fmla="*/ 3063923 h 3991971"/>
              <a:gd name="connsiteX25" fmla="*/ 6953534 w 8038531"/>
              <a:gd name="connsiteY25" fmla="*/ 3152633 h 3991971"/>
              <a:gd name="connsiteX26" fmla="*/ 6885295 w 8038531"/>
              <a:gd name="connsiteY26" fmla="*/ 3289111 h 3991971"/>
              <a:gd name="connsiteX27" fmla="*/ 6817056 w 8038531"/>
              <a:gd name="connsiteY27" fmla="*/ 3336878 h 3991971"/>
              <a:gd name="connsiteX28" fmla="*/ 6803408 w 8038531"/>
              <a:gd name="connsiteY28" fmla="*/ 3398293 h 3991971"/>
              <a:gd name="connsiteX29" fmla="*/ 6735169 w 8038531"/>
              <a:gd name="connsiteY29" fmla="*/ 3446060 h 3991971"/>
              <a:gd name="connsiteX30" fmla="*/ 6701050 w 8038531"/>
              <a:gd name="connsiteY30" fmla="*/ 3418765 h 3991971"/>
              <a:gd name="connsiteX31" fmla="*/ 6666931 w 8038531"/>
              <a:gd name="connsiteY31" fmla="*/ 3336878 h 3991971"/>
              <a:gd name="connsiteX32" fmla="*/ 6701050 w 8038531"/>
              <a:gd name="connsiteY32" fmla="*/ 3220872 h 3991971"/>
              <a:gd name="connsiteX33" fmla="*/ 6776113 w 8038531"/>
              <a:gd name="connsiteY33" fmla="*/ 3070747 h 3991971"/>
              <a:gd name="connsiteX34" fmla="*/ 6885295 w 8038531"/>
              <a:gd name="connsiteY34" fmla="*/ 2982036 h 3991971"/>
              <a:gd name="connsiteX35" fmla="*/ 6680578 w 8038531"/>
              <a:gd name="connsiteY35" fmla="*/ 2715905 h 3991971"/>
              <a:gd name="connsiteX36" fmla="*/ 6496334 w 8038531"/>
              <a:gd name="connsiteY36" fmla="*/ 2606723 h 3991971"/>
              <a:gd name="connsiteX37" fmla="*/ 6462214 w 8038531"/>
              <a:gd name="connsiteY37" fmla="*/ 2251881 h 3991971"/>
              <a:gd name="connsiteX38" fmla="*/ 6564572 w 8038531"/>
              <a:gd name="connsiteY38" fmla="*/ 2026693 h 3991971"/>
              <a:gd name="connsiteX39" fmla="*/ 6680578 w 8038531"/>
              <a:gd name="connsiteY39" fmla="*/ 1951630 h 3991971"/>
              <a:gd name="connsiteX40" fmla="*/ 6509981 w 8038531"/>
              <a:gd name="connsiteY40" fmla="*/ 2026693 h 3991971"/>
              <a:gd name="connsiteX41" fmla="*/ 6414447 w 8038531"/>
              <a:gd name="connsiteY41" fmla="*/ 2101756 h 3991971"/>
              <a:gd name="connsiteX42" fmla="*/ 6387152 w 8038531"/>
              <a:gd name="connsiteY42" fmla="*/ 2299648 h 3991971"/>
              <a:gd name="connsiteX43" fmla="*/ 6359856 w 8038531"/>
              <a:gd name="connsiteY43" fmla="*/ 2442950 h 3991971"/>
              <a:gd name="connsiteX44" fmla="*/ 6366680 w 8038531"/>
              <a:gd name="connsiteY44" fmla="*/ 2552132 h 3991971"/>
              <a:gd name="connsiteX45" fmla="*/ 6441743 w 8038531"/>
              <a:gd name="connsiteY45" fmla="*/ 2620371 h 3991971"/>
              <a:gd name="connsiteX46" fmla="*/ 6448566 w 8038531"/>
              <a:gd name="connsiteY46" fmla="*/ 2709081 h 3991971"/>
              <a:gd name="connsiteX47" fmla="*/ 6469038 w 8038531"/>
              <a:gd name="connsiteY47" fmla="*/ 2784144 h 3991971"/>
              <a:gd name="connsiteX48" fmla="*/ 6482686 w 8038531"/>
              <a:gd name="connsiteY48" fmla="*/ 2818263 h 3991971"/>
              <a:gd name="connsiteX49" fmla="*/ 6544101 w 8038531"/>
              <a:gd name="connsiteY49" fmla="*/ 2954741 h 3991971"/>
              <a:gd name="connsiteX50" fmla="*/ 6530453 w 8038531"/>
              <a:gd name="connsiteY50" fmla="*/ 3302759 h 3991971"/>
              <a:gd name="connsiteX51" fmla="*/ 6421271 w 8038531"/>
              <a:gd name="connsiteY51" fmla="*/ 3289111 h 3991971"/>
              <a:gd name="connsiteX52" fmla="*/ 6434919 w 8038531"/>
              <a:gd name="connsiteY52" fmla="*/ 3398293 h 3991971"/>
              <a:gd name="connsiteX53" fmla="*/ 6516805 w 8038531"/>
              <a:gd name="connsiteY53" fmla="*/ 3446060 h 3991971"/>
              <a:gd name="connsiteX54" fmla="*/ 6523629 w 8038531"/>
              <a:gd name="connsiteY54" fmla="*/ 3534771 h 3991971"/>
              <a:gd name="connsiteX55" fmla="*/ 6687402 w 8038531"/>
              <a:gd name="connsiteY55" fmla="*/ 3582538 h 3991971"/>
              <a:gd name="connsiteX56" fmla="*/ 6830704 w 8038531"/>
              <a:gd name="connsiteY56" fmla="*/ 3971499 h 3991971"/>
              <a:gd name="connsiteX57" fmla="*/ 6564572 w 8038531"/>
              <a:gd name="connsiteY57" fmla="*/ 3971499 h 3991971"/>
              <a:gd name="connsiteX58" fmla="*/ 6284793 w 8038531"/>
              <a:gd name="connsiteY58" fmla="*/ 3814550 h 3991971"/>
              <a:gd name="connsiteX59" fmla="*/ 3063922 w 8038531"/>
              <a:gd name="connsiteY59" fmla="*/ 3787254 h 3991971"/>
              <a:gd name="connsiteX60" fmla="*/ 2729552 w 8038531"/>
              <a:gd name="connsiteY60" fmla="*/ 3991971 h 3991971"/>
              <a:gd name="connsiteX61" fmla="*/ 2470244 w 8038531"/>
              <a:gd name="connsiteY61" fmla="*/ 3985147 h 3991971"/>
              <a:gd name="connsiteX62" fmla="*/ 2627193 w 8038531"/>
              <a:gd name="connsiteY62" fmla="*/ 3650777 h 3991971"/>
              <a:gd name="connsiteX63" fmla="*/ 2190465 w 8038531"/>
              <a:gd name="connsiteY63" fmla="*/ 3623481 h 3991971"/>
              <a:gd name="connsiteX64" fmla="*/ 1787856 w 8038531"/>
              <a:gd name="connsiteY64" fmla="*/ 3780430 h 3991971"/>
              <a:gd name="connsiteX65" fmla="*/ 634620 w 8038531"/>
              <a:gd name="connsiteY65" fmla="*/ 3759959 h 3991971"/>
              <a:gd name="connsiteX66" fmla="*/ 907575 w 8038531"/>
              <a:gd name="connsiteY66" fmla="*/ 3678072 h 3991971"/>
              <a:gd name="connsiteX67" fmla="*/ 675563 w 8038531"/>
              <a:gd name="connsiteY67" fmla="*/ 3616656 h 3991971"/>
              <a:gd name="connsiteX68" fmla="*/ 54590 w 8038531"/>
              <a:gd name="connsiteY68" fmla="*/ 3398294 h 3991971"/>
              <a:gd name="connsiteX69" fmla="*/ 0 w 8038531"/>
              <a:gd name="connsiteY69" fmla="*/ 3132162 h 3991971"/>
              <a:gd name="connsiteX70" fmla="*/ 293425 w 8038531"/>
              <a:gd name="connsiteY70" fmla="*/ 2995684 h 3991971"/>
              <a:gd name="connsiteX71" fmla="*/ 300249 w 8038531"/>
              <a:gd name="connsiteY71" fmla="*/ 2879679 h 3991971"/>
              <a:gd name="connsiteX72" fmla="*/ 661915 w 8038531"/>
              <a:gd name="connsiteY72" fmla="*/ 2572604 h 3991971"/>
              <a:gd name="connsiteX73" fmla="*/ 818865 w 8038531"/>
              <a:gd name="connsiteY73" fmla="*/ 2449775 h 3991971"/>
              <a:gd name="connsiteX74" fmla="*/ 1091820 w 8038531"/>
              <a:gd name="connsiteY74" fmla="*/ 2313296 h 3991971"/>
              <a:gd name="connsiteX75" fmla="*/ 1044053 w 8038531"/>
              <a:gd name="connsiteY75" fmla="*/ 2169994 h 3991971"/>
              <a:gd name="connsiteX76" fmla="*/ 1064525 w 8038531"/>
              <a:gd name="connsiteY76" fmla="*/ 1910687 h 3991971"/>
              <a:gd name="connsiteX77" fmla="*/ 81886 w 8038531"/>
              <a:gd name="connsiteY77" fmla="*/ 1876568 h 3991971"/>
              <a:gd name="connsiteX78" fmla="*/ 136477 w 8038531"/>
              <a:gd name="connsiteY78" fmla="*/ 1528550 h 3991971"/>
              <a:gd name="connsiteX79" fmla="*/ 361665 w 8038531"/>
              <a:gd name="connsiteY79" fmla="*/ 1426191 h 3991971"/>
              <a:gd name="connsiteX80" fmla="*/ 368489 w 8038531"/>
              <a:gd name="connsiteY80" fmla="*/ 736980 h 3991971"/>
              <a:gd name="connsiteX81" fmla="*/ 252483 w 8038531"/>
              <a:gd name="connsiteY81" fmla="*/ 634621 h 3991971"/>
              <a:gd name="connsiteX82" fmla="*/ 593677 w 8038531"/>
              <a:gd name="connsiteY82" fmla="*/ 470848 h 3991971"/>
              <a:gd name="connsiteX83" fmla="*/ 1071349 w 8038531"/>
              <a:gd name="connsiteY83" fmla="*/ 470848 h 3991971"/>
              <a:gd name="connsiteX84" fmla="*/ 1078172 w 8038531"/>
              <a:gd name="connsiteY84" fmla="*/ 511791 h 3991971"/>
              <a:gd name="connsiteX85" fmla="*/ 1937981 w 8038531"/>
              <a:gd name="connsiteY85" fmla="*/ 511791 h 3991971"/>
              <a:gd name="connsiteX86" fmla="*/ 2135874 w 8038531"/>
              <a:gd name="connsiteY86" fmla="*/ 354842 h 3991971"/>
              <a:gd name="connsiteX87" fmla="*/ 2402005 w 8038531"/>
              <a:gd name="connsiteY87" fmla="*/ 532263 h 3991971"/>
              <a:gd name="connsiteX88" fmla="*/ 2606722 w 8038531"/>
              <a:gd name="connsiteY88" fmla="*/ 525439 h 3991971"/>
              <a:gd name="connsiteX89" fmla="*/ 3336877 w 8038531"/>
              <a:gd name="connsiteY89" fmla="*/ 191069 h 3991971"/>
              <a:gd name="connsiteX90" fmla="*/ 4101152 w 8038531"/>
              <a:gd name="connsiteY90" fmla="*/ 68239 h 3991971"/>
              <a:gd name="connsiteX91" fmla="*/ 4285396 w 8038531"/>
              <a:gd name="connsiteY91" fmla="*/ 0 h 3991971"/>
              <a:gd name="connsiteX0" fmla="*/ 4285396 w 8038531"/>
              <a:gd name="connsiteY0" fmla="*/ 307075 h 3991971"/>
              <a:gd name="connsiteX1" fmla="*/ 7083187 w 8038531"/>
              <a:gd name="connsiteY1" fmla="*/ 313899 h 3991971"/>
              <a:gd name="connsiteX2" fmla="*/ 7526740 w 8038531"/>
              <a:gd name="connsiteY2" fmla="*/ 730156 h 3991971"/>
              <a:gd name="connsiteX3" fmla="*/ 8038531 w 8038531"/>
              <a:gd name="connsiteY3" fmla="*/ 962168 h 3991971"/>
              <a:gd name="connsiteX4" fmla="*/ 7942996 w 8038531"/>
              <a:gd name="connsiteY4" fmla="*/ 1180532 h 3991971"/>
              <a:gd name="connsiteX5" fmla="*/ 7833814 w 8038531"/>
              <a:gd name="connsiteY5" fmla="*/ 1180532 h 3991971"/>
              <a:gd name="connsiteX6" fmla="*/ 7799695 w 8038531"/>
              <a:gd name="connsiteY6" fmla="*/ 1269242 h 3991971"/>
              <a:gd name="connsiteX7" fmla="*/ 7983940 w 8038531"/>
              <a:gd name="connsiteY7" fmla="*/ 1344305 h 3991971"/>
              <a:gd name="connsiteX8" fmla="*/ 7915701 w 8038531"/>
              <a:gd name="connsiteY8" fmla="*/ 1719618 h 3991971"/>
              <a:gd name="connsiteX9" fmla="*/ 7710984 w 8038531"/>
              <a:gd name="connsiteY9" fmla="*/ 1999397 h 3991971"/>
              <a:gd name="connsiteX10" fmla="*/ 7581331 w 8038531"/>
              <a:gd name="connsiteY10" fmla="*/ 2074460 h 3991971"/>
              <a:gd name="connsiteX11" fmla="*/ 7478972 w 8038531"/>
              <a:gd name="connsiteY11" fmla="*/ 2224586 h 3991971"/>
              <a:gd name="connsiteX12" fmla="*/ 7417558 w 8038531"/>
              <a:gd name="connsiteY12" fmla="*/ 2265529 h 3991971"/>
              <a:gd name="connsiteX13" fmla="*/ 7342495 w 8038531"/>
              <a:gd name="connsiteY13" fmla="*/ 2272353 h 3991971"/>
              <a:gd name="connsiteX14" fmla="*/ 7403910 w 8038531"/>
              <a:gd name="connsiteY14" fmla="*/ 2142699 h 3991971"/>
              <a:gd name="connsiteX15" fmla="*/ 7171898 w 8038531"/>
              <a:gd name="connsiteY15" fmla="*/ 2067636 h 3991971"/>
              <a:gd name="connsiteX16" fmla="*/ 6980829 w 8038531"/>
              <a:gd name="connsiteY16" fmla="*/ 1931159 h 3991971"/>
              <a:gd name="connsiteX17" fmla="*/ 7090011 w 8038531"/>
              <a:gd name="connsiteY17" fmla="*/ 2176818 h 3991971"/>
              <a:gd name="connsiteX18" fmla="*/ 7151426 w 8038531"/>
              <a:gd name="connsiteY18" fmla="*/ 2320120 h 3991971"/>
              <a:gd name="connsiteX19" fmla="*/ 7267432 w 8038531"/>
              <a:gd name="connsiteY19" fmla="*/ 2367887 h 3991971"/>
              <a:gd name="connsiteX20" fmla="*/ 7294728 w 8038531"/>
              <a:gd name="connsiteY20" fmla="*/ 2647666 h 3991971"/>
              <a:gd name="connsiteX21" fmla="*/ 7165074 w 8038531"/>
              <a:gd name="connsiteY21" fmla="*/ 2866030 h 3991971"/>
              <a:gd name="connsiteX22" fmla="*/ 7096835 w 8038531"/>
              <a:gd name="connsiteY22" fmla="*/ 2975212 h 3991971"/>
              <a:gd name="connsiteX23" fmla="*/ 7035420 w 8038531"/>
              <a:gd name="connsiteY23" fmla="*/ 2968389 h 3991971"/>
              <a:gd name="connsiteX24" fmla="*/ 6967181 w 8038531"/>
              <a:gd name="connsiteY24" fmla="*/ 3063923 h 3991971"/>
              <a:gd name="connsiteX25" fmla="*/ 6953534 w 8038531"/>
              <a:gd name="connsiteY25" fmla="*/ 3152633 h 3991971"/>
              <a:gd name="connsiteX26" fmla="*/ 6885295 w 8038531"/>
              <a:gd name="connsiteY26" fmla="*/ 3289111 h 3991971"/>
              <a:gd name="connsiteX27" fmla="*/ 6817056 w 8038531"/>
              <a:gd name="connsiteY27" fmla="*/ 3336878 h 3991971"/>
              <a:gd name="connsiteX28" fmla="*/ 6803408 w 8038531"/>
              <a:gd name="connsiteY28" fmla="*/ 3398293 h 3991971"/>
              <a:gd name="connsiteX29" fmla="*/ 6735169 w 8038531"/>
              <a:gd name="connsiteY29" fmla="*/ 3446060 h 3991971"/>
              <a:gd name="connsiteX30" fmla="*/ 6701050 w 8038531"/>
              <a:gd name="connsiteY30" fmla="*/ 3418765 h 3991971"/>
              <a:gd name="connsiteX31" fmla="*/ 6666931 w 8038531"/>
              <a:gd name="connsiteY31" fmla="*/ 3336878 h 3991971"/>
              <a:gd name="connsiteX32" fmla="*/ 6701050 w 8038531"/>
              <a:gd name="connsiteY32" fmla="*/ 3220872 h 3991971"/>
              <a:gd name="connsiteX33" fmla="*/ 6776113 w 8038531"/>
              <a:gd name="connsiteY33" fmla="*/ 3070747 h 3991971"/>
              <a:gd name="connsiteX34" fmla="*/ 6885295 w 8038531"/>
              <a:gd name="connsiteY34" fmla="*/ 2982036 h 3991971"/>
              <a:gd name="connsiteX35" fmla="*/ 6680578 w 8038531"/>
              <a:gd name="connsiteY35" fmla="*/ 2715905 h 3991971"/>
              <a:gd name="connsiteX36" fmla="*/ 6496334 w 8038531"/>
              <a:gd name="connsiteY36" fmla="*/ 2606723 h 3991971"/>
              <a:gd name="connsiteX37" fmla="*/ 6462214 w 8038531"/>
              <a:gd name="connsiteY37" fmla="*/ 2251881 h 3991971"/>
              <a:gd name="connsiteX38" fmla="*/ 6564572 w 8038531"/>
              <a:gd name="connsiteY38" fmla="*/ 2026693 h 3991971"/>
              <a:gd name="connsiteX39" fmla="*/ 6680578 w 8038531"/>
              <a:gd name="connsiteY39" fmla="*/ 1951630 h 3991971"/>
              <a:gd name="connsiteX40" fmla="*/ 6509981 w 8038531"/>
              <a:gd name="connsiteY40" fmla="*/ 2026693 h 3991971"/>
              <a:gd name="connsiteX41" fmla="*/ 6414447 w 8038531"/>
              <a:gd name="connsiteY41" fmla="*/ 2101756 h 3991971"/>
              <a:gd name="connsiteX42" fmla="*/ 6387152 w 8038531"/>
              <a:gd name="connsiteY42" fmla="*/ 2299648 h 3991971"/>
              <a:gd name="connsiteX43" fmla="*/ 6359856 w 8038531"/>
              <a:gd name="connsiteY43" fmla="*/ 2442950 h 3991971"/>
              <a:gd name="connsiteX44" fmla="*/ 6366680 w 8038531"/>
              <a:gd name="connsiteY44" fmla="*/ 2552132 h 3991971"/>
              <a:gd name="connsiteX45" fmla="*/ 6441743 w 8038531"/>
              <a:gd name="connsiteY45" fmla="*/ 2620371 h 3991971"/>
              <a:gd name="connsiteX46" fmla="*/ 6448566 w 8038531"/>
              <a:gd name="connsiteY46" fmla="*/ 2709081 h 3991971"/>
              <a:gd name="connsiteX47" fmla="*/ 6469038 w 8038531"/>
              <a:gd name="connsiteY47" fmla="*/ 2784144 h 3991971"/>
              <a:gd name="connsiteX48" fmla="*/ 6482686 w 8038531"/>
              <a:gd name="connsiteY48" fmla="*/ 2818263 h 3991971"/>
              <a:gd name="connsiteX49" fmla="*/ 6544101 w 8038531"/>
              <a:gd name="connsiteY49" fmla="*/ 2954741 h 3991971"/>
              <a:gd name="connsiteX50" fmla="*/ 6530453 w 8038531"/>
              <a:gd name="connsiteY50" fmla="*/ 3302759 h 3991971"/>
              <a:gd name="connsiteX51" fmla="*/ 6421271 w 8038531"/>
              <a:gd name="connsiteY51" fmla="*/ 3289111 h 3991971"/>
              <a:gd name="connsiteX52" fmla="*/ 6434919 w 8038531"/>
              <a:gd name="connsiteY52" fmla="*/ 3398293 h 3991971"/>
              <a:gd name="connsiteX53" fmla="*/ 6516805 w 8038531"/>
              <a:gd name="connsiteY53" fmla="*/ 3446060 h 3991971"/>
              <a:gd name="connsiteX54" fmla="*/ 6523629 w 8038531"/>
              <a:gd name="connsiteY54" fmla="*/ 3534771 h 3991971"/>
              <a:gd name="connsiteX55" fmla="*/ 6687402 w 8038531"/>
              <a:gd name="connsiteY55" fmla="*/ 3582538 h 3991971"/>
              <a:gd name="connsiteX56" fmla="*/ 6830704 w 8038531"/>
              <a:gd name="connsiteY56" fmla="*/ 3971499 h 3991971"/>
              <a:gd name="connsiteX57" fmla="*/ 6564572 w 8038531"/>
              <a:gd name="connsiteY57" fmla="*/ 3971499 h 3991971"/>
              <a:gd name="connsiteX58" fmla="*/ 6284793 w 8038531"/>
              <a:gd name="connsiteY58" fmla="*/ 3814550 h 3991971"/>
              <a:gd name="connsiteX59" fmla="*/ 3063922 w 8038531"/>
              <a:gd name="connsiteY59" fmla="*/ 3787254 h 3991971"/>
              <a:gd name="connsiteX60" fmla="*/ 2729552 w 8038531"/>
              <a:gd name="connsiteY60" fmla="*/ 3991971 h 3991971"/>
              <a:gd name="connsiteX61" fmla="*/ 2470244 w 8038531"/>
              <a:gd name="connsiteY61" fmla="*/ 3985147 h 3991971"/>
              <a:gd name="connsiteX62" fmla="*/ 2627193 w 8038531"/>
              <a:gd name="connsiteY62" fmla="*/ 3650777 h 3991971"/>
              <a:gd name="connsiteX63" fmla="*/ 2190465 w 8038531"/>
              <a:gd name="connsiteY63" fmla="*/ 3623481 h 3991971"/>
              <a:gd name="connsiteX64" fmla="*/ 1787856 w 8038531"/>
              <a:gd name="connsiteY64" fmla="*/ 3780430 h 3991971"/>
              <a:gd name="connsiteX65" fmla="*/ 634620 w 8038531"/>
              <a:gd name="connsiteY65" fmla="*/ 3759959 h 3991971"/>
              <a:gd name="connsiteX66" fmla="*/ 907575 w 8038531"/>
              <a:gd name="connsiteY66" fmla="*/ 3678072 h 3991971"/>
              <a:gd name="connsiteX67" fmla="*/ 61414 w 8038531"/>
              <a:gd name="connsiteY67" fmla="*/ 3746310 h 3991971"/>
              <a:gd name="connsiteX68" fmla="*/ 54590 w 8038531"/>
              <a:gd name="connsiteY68" fmla="*/ 3398294 h 3991971"/>
              <a:gd name="connsiteX69" fmla="*/ 0 w 8038531"/>
              <a:gd name="connsiteY69" fmla="*/ 3132162 h 3991971"/>
              <a:gd name="connsiteX70" fmla="*/ 293425 w 8038531"/>
              <a:gd name="connsiteY70" fmla="*/ 2995684 h 3991971"/>
              <a:gd name="connsiteX71" fmla="*/ 300249 w 8038531"/>
              <a:gd name="connsiteY71" fmla="*/ 2879679 h 3991971"/>
              <a:gd name="connsiteX72" fmla="*/ 661915 w 8038531"/>
              <a:gd name="connsiteY72" fmla="*/ 2572604 h 3991971"/>
              <a:gd name="connsiteX73" fmla="*/ 818865 w 8038531"/>
              <a:gd name="connsiteY73" fmla="*/ 2449775 h 3991971"/>
              <a:gd name="connsiteX74" fmla="*/ 1091820 w 8038531"/>
              <a:gd name="connsiteY74" fmla="*/ 2313296 h 3991971"/>
              <a:gd name="connsiteX75" fmla="*/ 1044053 w 8038531"/>
              <a:gd name="connsiteY75" fmla="*/ 2169994 h 3991971"/>
              <a:gd name="connsiteX76" fmla="*/ 1064525 w 8038531"/>
              <a:gd name="connsiteY76" fmla="*/ 1910687 h 3991971"/>
              <a:gd name="connsiteX77" fmla="*/ 81886 w 8038531"/>
              <a:gd name="connsiteY77" fmla="*/ 1876568 h 3991971"/>
              <a:gd name="connsiteX78" fmla="*/ 136477 w 8038531"/>
              <a:gd name="connsiteY78" fmla="*/ 1528550 h 3991971"/>
              <a:gd name="connsiteX79" fmla="*/ 361665 w 8038531"/>
              <a:gd name="connsiteY79" fmla="*/ 1426191 h 3991971"/>
              <a:gd name="connsiteX80" fmla="*/ 368489 w 8038531"/>
              <a:gd name="connsiteY80" fmla="*/ 736980 h 3991971"/>
              <a:gd name="connsiteX81" fmla="*/ 252483 w 8038531"/>
              <a:gd name="connsiteY81" fmla="*/ 634621 h 3991971"/>
              <a:gd name="connsiteX82" fmla="*/ 593677 w 8038531"/>
              <a:gd name="connsiteY82" fmla="*/ 470848 h 3991971"/>
              <a:gd name="connsiteX83" fmla="*/ 1071349 w 8038531"/>
              <a:gd name="connsiteY83" fmla="*/ 470848 h 3991971"/>
              <a:gd name="connsiteX84" fmla="*/ 1078172 w 8038531"/>
              <a:gd name="connsiteY84" fmla="*/ 511791 h 3991971"/>
              <a:gd name="connsiteX85" fmla="*/ 1937981 w 8038531"/>
              <a:gd name="connsiteY85" fmla="*/ 511791 h 3991971"/>
              <a:gd name="connsiteX86" fmla="*/ 2135874 w 8038531"/>
              <a:gd name="connsiteY86" fmla="*/ 354842 h 3991971"/>
              <a:gd name="connsiteX87" fmla="*/ 2402005 w 8038531"/>
              <a:gd name="connsiteY87" fmla="*/ 532263 h 3991971"/>
              <a:gd name="connsiteX88" fmla="*/ 2606722 w 8038531"/>
              <a:gd name="connsiteY88" fmla="*/ 525439 h 3991971"/>
              <a:gd name="connsiteX89" fmla="*/ 3336877 w 8038531"/>
              <a:gd name="connsiteY89" fmla="*/ 191069 h 3991971"/>
              <a:gd name="connsiteX90" fmla="*/ 4101152 w 8038531"/>
              <a:gd name="connsiteY90" fmla="*/ 68239 h 3991971"/>
              <a:gd name="connsiteX91" fmla="*/ 4285396 w 8038531"/>
              <a:gd name="connsiteY91" fmla="*/ 0 h 3991971"/>
              <a:gd name="connsiteX0" fmla="*/ 4285396 w 8038531"/>
              <a:gd name="connsiteY0" fmla="*/ 307075 h 3991971"/>
              <a:gd name="connsiteX1" fmla="*/ 7083187 w 8038531"/>
              <a:gd name="connsiteY1" fmla="*/ 313899 h 3991971"/>
              <a:gd name="connsiteX2" fmla="*/ 7526740 w 8038531"/>
              <a:gd name="connsiteY2" fmla="*/ 730156 h 3991971"/>
              <a:gd name="connsiteX3" fmla="*/ 8038531 w 8038531"/>
              <a:gd name="connsiteY3" fmla="*/ 962168 h 3991971"/>
              <a:gd name="connsiteX4" fmla="*/ 7942996 w 8038531"/>
              <a:gd name="connsiteY4" fmla="*/ 1180532 h 3991971"/>
              <a:gd name="connsiteX5" fmla="*/ 7833814 w 8038531"/>
              <a:gd name="connsiteY5" fmla="*/ 1180532 h 3991971"/>
              <a:gd name="connsiteX6" fmla="*/ 7799695 w 8038531"/>
              <a:gd name="connsiteY6" fmla="*/ 1269242 h 3991971"/>
              <a:gd name="connsiteX7" fmla="*/ 7983940 w 8038531"/>
              <a:gd name="connsiteY7" fmla="*/ 1344305 h 3991971"/>
              <a:gd name="connsiteX8" fmla="*/ 7915701 w 8038531"/>
              <a:gd name="connsiteY8" fmla="*/ 1719618 h 3991971"/>
              <a:gd name="connsiteX9" fmla="*/ 7710984 w 8038531"/>
              <a:gd name="connsiteY9" fmla="*/ 1999397 h 3991971"/>
              <a:gd name="connsiteX10" fmla="*/ 7581331 w 8038531"/>
              <a:gd name="connsiteY10" fmla="*/ 2074460 h 3991971"/>
              <a:gd name="connsiteX11" fmla="*/ 7478972 w 8038531"/>
              <a:gd name="connsiteY11" fmla="*/ 2224586 h 3991971"/>
              <a:gd name="connsiteX12" fmla="*/ 7417558 w 8038531"/>
              <a:gd name="connsiteY12" fmla="*/ 2265529 h 3991971"/>
              <a:gd name="connsiteX13" fmla="*/ 7342495 w 8038531"/>
              <a:gd name="connsiteY13" fmla="*/ 2272353 h 3991971"/>
              <a:gd name="connsiteX14" fmla="*/ 7403910 w 8038531"/>
              <a:gd name="connsiteY14" fmla="*/ 2142699 h 3991971"/>
              <a:gd name="connsiteX15" fmla="*/ 7171898 w 8038531"/>
              <a:gd name="connsiteY15" fmla="*/ 2067636 h 3991971"/>
              <a:gd name="connsiteX16" fmla="*/ 6980829 w 8038531"/>
              <a:gd name="connsiteY16" fmla="*/ 1931159 h 3991971"/>
              <a:gd name="connsiteX17" fmla="*/ 7090011 w 8038531"/>
              <a:gd name="connsiteY17" fmla="*/ 2176818 h 3991971"/>
              <a:gd name="connsiteX18" fmla="*/ 7151426 w 8038531"/>
              <a:gd name="connsiteY18" fmla="*/ 2320120 h 3991971"/>
              <a:gd name="connsiteX19" fmla="*/ 7267432 w 8038531"/>
              <a:gd name="connsiteY19" fmla="*/ 2367887 h 3991971"/>
              <a:gd name="connsiteX20" fmla="*/ 7294728 w 8038531"/>
              <a:gd name="connsiteY20" fmla="*/ 2647666 h 3991971"/>
              <a:gd name="connsiteX21" fmla="*/ 7165074 w 8038531"/>
              <a:gd name="connsiteY21" fmla="*/ 2866030 h 3991971"/>
              <a:gd name="connsiteX22" fmla="*/ 7096835 w 8038531"/>
              <a:gd name="connsiteY22" fmla="*/ 2975212 h 3991971"/>
              <a:gd name="connsiteX23" fmla="*/ 7035420 w 8038531"/>
              <a:gd name="connsiteY23" fmla="*/ 2968389 h 3991971"/>
              <a:gd name="connsiteX24" fmla="*/ 6967181 w 8038531"/>
              <a:gd name="connsiteY24" fmla="*/ 3063923 h 3991971"/>
              <a:gd name="connsiteX25" fmla="*/ 6953534 w 8038531"/>
              <a:gd name="connsiteY25" fmla="*/ 3152633 h 3991971"/>
              <a:gd name="connsiteX26" fmla="*/ 6885295 w 8038531"/>
              <a:gd name="connsiteY26" fmla="*/ 3289111 h 3991971"/>
              <a:gd name="connsiteX27" fmla="*/ 6817056 w 8038531"/>
              <a:gd name="connsiteY27" fmla="*/ 3336878 h 3991971"/>
              <a:gd name="connsiteX28" fmla="*/ 6803408 w 8038531"/>
              <a:gd name="connsiteY28" fmla="*/ 3398293 h 3991971"/>
              <a:gd name="connsiteX29" fmla="*/ 6735169 w 8038531"/>
              <a:gd name="connsiteY29" fmla="*/ 3446060 h 3991971"/>
              <a:gd name="connsiteX30" fmla="*/ 6701050 w 8038531"/>
              <a:gd name="connsiteY30" fmla="*/ 3418765 h 3991971"/>
              <a:gd name="connsiteX31" fmla="*/ 6666931 w 8038531"/>
              <a:gd name="connsiteY31" fmla="*/ 3336878 h 3991971"/>
              <a:gd name="connsiteX32" fmla="*/ 6701050 w 8038531"/>
              <a:gd name="connsiteY32" fmla="*/ 3220872 h 3991971"/>
              <a:gd name="connsiteX33" fmla="*/ 6776113 w 8038531"/>
              <a:gd name="connsiteY33" fmla="*/ 3070747 h 3991971"/>
              <a:gd name="connsiteX34" fmla="*/ 6885295 w 8038531"/>
              <a:gd name="connsiteY34" fmla="*/ 2982036 h 3991971"/>
              <a:gd name="connsiteX35" fmla="*/ 6680578 w 8038531"/>
              <a:gd name="connsiteY35" fmla="*/ 2715905 h 3991971"/>
              <a:gd name="connsiteX36" fmla="*/ 6496334 w 8038531"/>
              <a:gd name="connsiteY36" fmla="*/ 2606723 h 3991971"/>
              <a:gd name="connsiteX37" fmla="*/ 6462214 w 8038531"/>
              <a:gd name="connsiteY37" fmla="*/ 2251881 h 3991971"/>
              <a:gd name="connsiteX38" fmla="*/ 6564572 w 8038531"/>
              <a:gd name="connsiteY38" fmla="*/ 2026693 h 3991971"/>
              <a:gd name="connsiteX39" fmla="*/ 6680578 w 8038531"/>
              <a:gd name="connsiteY39" fmla="*/ 1951630 h 3991971"/>
              <a:gd name="connsiteX40" fmla="*/ 6509981 w 8038531"/>
              <a:gd name="connsiteY40" fmla="*/ 2026693 h 3991971"/>
              <a:gd name="connsiteX41" fmla="*/ 6414447 w 8038531"/>
              <a:gd name="connsiteY41" fmla="*/ 2101756 h 3991971"/>
              <a:gd name="connsiteX42" fmla="*/ 6387152 w 8038531"/>
              <a:gd name="connsiteY42" fmla="*/ 2299648 h 3991971"/>
              <a:gd name="connsiteX43" fmla="*/ 6359856 w 8038531"/>
              <a:gd name="connsiteY43" fmla="*/ 2442950 h 3991971"/>
              <a:gd name="connsiteX44" fmla="*/ 6366680 w 8038531"/>
              <a:gd name="connsiteY44" fmla="*/ 2552132 h 3991971"/>
              <a:gd name="connsiteX45" fmla="*/ 6441743 w 8038531"/>
              <a:gd name="connsiteY45" fmla="*/ 2620371 h 3991971"/>
              <a:gd name="connsiteX46" fmla="*/ 6448566 w 8038531"/>
              <a:gd name="connsiteY46" fmla="*/ 2709081 h 3991971"/>
              <a:gd name="connsiteX47" fmla="*/ 6469038 w 8038531"/>
              <a:gd name="connsiteY47" fmla="*/ 2784144 h 3991971"/>
              <a:gd name="connsiteX48" fmla="*/ 6482686 w 8038531"/>
              <a:gd name="connsiteY48" fmla="*/ 2818263 h 3991971"/>
              <a:gd name="connsiteX49" fmla="*/ 6544101 w 8038531"/>
              <a:gd name="connsiteY49" fmla="*/ 2954741 h 3991971"/>
              <a:gd name="connsiteX50" fmla="*/ 6530453 w 8038531"/>
              <a:gd name="connsiteY50" fmla="*/ 3302759 h 3991971"/>
              <a:gd name="connsiteX51" fmla="*/ 6421271 w 8038531"/>
              <a:gd name="connsiteY51" fmla="*/ 3289111 h 3991971"/>
              <a:gd name="connsiteX52" fmla="*/ 6434919 w 8038531"/>
              <a:gd name="connsiteY52" fmla="*/ 3398293 h 3991971"/>
              <a:gd name="connsiteX53" fmla="*/ 6516805 w 8038531"/>
              <a:gd name="connsiteY53" fmla="*/ 3446060 h 3991971"/>
              <a:gd name="connsiteX54" fmla="*/ 6523629 w 8038531"/>
              <a:gd name="connsiteY54" fmla="*/ 3534771 h 3991971"/>
              <a:gd name="connsiteX55" fmla="*/ 6687402 w 8038531"/>
              <a:gd name="connsiteY55" fmla="*/ 3582538 h 3991971"/>
              <a:gd name="connsiteX56" fmla="*/ 6830704 w 8038531"/>
              <a:gd name="connsiteY56" fmla="*/ 3971499 h 3991971"/>
              <a:gd name="connsiteX57" fmla="*/ 6564572 w 8038531"/>
              <a:gd name="connsiteY57" fmla="*/ 3971499 h 3991971"/>
              <a:gd name="connsiteX58" fmla="*/ 6284793 w 8038531"/>
              <a:gd name="connsiteY58" fmla="*/ 3814550 h 3991971"/>
              <a:gd name="connsiteX59" fmla="*/ 3063922 w 8038531"/>
              <a:gd name="connsiteY59" fmla="*/ 3787254 h 3991971"/>
              <a:gd name="connsiteX60" fmla="*/ 2729552 w 8038531"/>
              <a:gd name="connsiteY60" fmla="*/ 3991971 h 3991971"/>
              <a:gd name="connsiteX61" fmla="*/ 2470244 w 8038531"/>
              <a:gd name="connsiteY61" fmla="*/ 3985147 h 3991971"/>
              <a:gd name="connsiteX62" fmla="*/ 2627193 w 8038531"/>
              <a:gd name="connsiteY62" fmla="*/ 3650777 h 3991971"/>
              <a:gd name="connsiteX63" fmla="*/ 2190465 w 8038531"/>
              <a:gd name="connsiteY63" fmla="*/ 3623481 h 3991971"/>
              <a:gd name="connsiteX64" fmla="*/ 1787856 w 8038531"/>
              <a:gd name="connsiteY64" fmla="*/ 3780430 h 3991971"/>
              <a:gd name="connsiteX65" fmla="*/ 634620 w 8038531"/>
              <a:gd name="connsiteY65" fmla="*/ 3759959 h 3991971"/>
              <a:gd name="connsiteX66" fmla="*/ 443551 w 8038531"/>
              <a:gd name="connsiteY66" fmla="*/ 3643953 h 3991971"/>
              <a:gd name="connsiteX67" fmla="*/ 61414 w 8038531"/>
              <a:gd name="connsiteY67" fmla="*/ 3746310 h 3991971"/>
              <a:gd name="connsiteX68" fmla="*/ 54590 w 8038531"/>
              <a:gd name="connsiteY68" fmla="*/ 3398294 h 3991971"/>
              <a:gd name="connsiteX69" fmla="*/ 0 w 8038531"/>
              <a:gd name="connsiteY69" fmla="*/ 3132162 h 3991971"/>
              <a:gd name="connsiteX70" fmla="*/ 293425 w 8038531"/>
              <a:gd name="connsiteY70" fmla="*/ 2995684 h 3991971"/>
              <a:gd name="connsiteX71" fmla="*/ 300249 w 8038531"/>
              <a:gd name="connsiteY71" fmla="*/ 2879679 h 3991971"/>
              <a:gd name="connsiteX72" fmla="*/ 661915 w 8038531"/>
              <a:gd name="connsiteY72" fmla="*/ 2572604 h 3991971"/>
              <a:gd name="connsiteX73" fmla="*/ 818865 w 8038531"/>
              <a:gd name="connsiteY73" fmla="*/ 2449775 h 3991971"/>
              <a:gd name="connsiteX74" fmla="*/ 1091820 w 8038531"/>
              <a:gd name="connsiteY74" fmla="*/ 2313296 h 3991971"/>
              <a:gd name="connsiteX75" fmla="*/ 1044053 w 8038531"/>
              <a:gd name="connsiteY75" fmla="*/ 2169994 h 3991971"/>
              <a:gd name="connsiteX76" fmla="*/ 1064525 w 8038531"/>
              <a:gd name="connsiteY76" fmla="*/ 1910687 h 3991971"/>
              <a:gd name="connsiteX77" fmla="*/ 81886 w 8038531"/>
              <a:gd name="connsiteY77" fmla="*/ 1876568 h 3991971"/>
              <a:gd name="connsiteX78" fmla="*/ 136477 w 8038531"/>
              <a:gd name="connsiteY78" fmla="*/ 1528550 h 3991971"/>
              <a:gd name="connsiteX79" fmla="*/ 361665 w 8038531"/>
              <a:gd name="connsiteY79" fmla="*/ 1426191 h 3991971"/>
              <a:gd name="connsiteX80" fmla="*/ 368489 w 8038531"/>
              <a:gd name="connsiteY80" fmla="*/ 736980 h 3991971"/>
              <a:gd name="connsiteX81" fmla="*/ 252483 w 8038531"/>
              <a:gd name="connsiteY81" fmla="*/ 634621 h 3991971"/>
              <a:gd name="connsiteX82" fmla="*/ 593677 w 8038531"/>
              <a:gd name="connsiteY82" fmla="*/ 470848 h 3991971"/>
              <a:gd name="connsiteX83" fmla="*/ 1071349 w 8038531"/>
              <a:gd name="connsiteY83" fmla="*/ 470848 h 3991971"/>
              <a:gd name="connsiteX84" fmla="*/ 1078172 w 8038531"/>
              <a:gd name="connsiteY84" fmla="*/ 511791 h 3991971"/>
              <a:gd name="connsiteX85" fmla="*/ 1937981 w 8038531"/>
              <a:gd name="connsiteY85" fmla="*/ 511791 h 3991971"/>
              <a:gd name="connsiteX86" fmla="*/ 2135874 w 8038531"/>
              <a:gd name="connsiteY86" fmla="*/ 354842 h 3991971"/>
              <a:gd name="connsiteX87" fmla="*/ 2402005 w 8038531"/>
              <a:gd name="connsiteY87" fmla="*/ 532263 h 3991971"/>
              <a:gd name="connsiteX88" fmla="*/ 2606722 w 8038531"/>
              <a:gd name="connsiteY88" fmla="*/ 525439 h 3991971"/>
              <a:gd name="connsiteX89" fmla="*/ 3336877 w 8038531"/>
              <a:gd name="connsiteY89" fmla="*/ 191069 h 3991971"/>
              <a:gd name="connsiteX90" fmla="*/ 4101152 w 8038531"/>
              <a:gd name="connsiteY90" fmla="*/ 68239 h 3991971"/>
              <a:gd name="connsiteX91" fmla="*/ 4285396 w 8038531"/>
              <a:gd name="connsiteY91" fmla="*/ 0 h 3991971"/>
              <a:gd name="connsiteX0" fmla="*/ 4285396 w 8038531"/>
              <a:gd name="connsiteY0" fmla="*/ 307075 h 3991971"/>
              <a:gd name="connsiteX1" fmla="*/ 7083187 w 8038531"/>
              <a:gd name="connsiteY1" fmla="*/ 313899 h 3991971"/>
              <a:gd name="connsiteX2" fmla="*/ 7526740 w 8038531"/>
              <a:gd name="connsiteY2" fmla="*/ 730156 h 3991971"/>
              <a:gd name="connsiteX3" fmla="*/ 8038531 w 8038531"/>
              <a:gd name="connsiteY3" fmla="*/ 962168 h 3991971"/>
              <a:gd name="connsiteX4" fmla="*/ 7942996 w 8038531"/>
              <a:gd name="connsiteY4" fmla="*/ 1180532 h 3991971"/>
              <a:gd name="connsiteX5" fmla="*/ 7833814 w 8038531"/>
              <a:gd name="connsiteY5" fmla="*/ 1180532 h 3991971"/>
              <a:gd name="connsiteX6" fmla="*/ 7799695 w 8038531"/>
              <a:gd name="connsiteY6" fmla="*/ 1269242 h 3991971"/>
              <a:gd name="connsiteX7" fmla="*/ 7983940 w 8038531"/>
              <a:gd name="connsiteY7" fmla="*/ 1344305 h 3991971"/>
              <a:gd name="connsiteX8" fmla="*/ 7915701 w 8038531"/>
              <a:gd name="connsiteY8" fmla="*/ 1719618 h 3991971"/>
              <a:gd name="connsiteX9" fmla="*/ 7710984 w 8038531"/>
              <a:gd name="connsiteY9" fmla="*/ 1999397 h 3991971"/>
              <a:gd name="connsiteX10" fmla="*/ 7581331 w 8038531"/>
              <a:gd name="connsiteY10" fmla="*/ 2074460 h 3991971"/>
              <a:gd name="connsiteX11" fmla="*/ 7478972 w 8038531"/>
              <a:gd name="connsiteY11" fmla="*/ 2224586 h 3991971"/>
              <a:gd name="connsiteX12" fmla="*/ 7417558 w 8038531"/>
              <a:gd name="connsiteY12" fmla="*/ 2265529 h 3991971"/>
              <a:gd name="connsiteX13" fmla="*/ 7342495 w 8038531"/>
              <a:gd name="connsiteY13" fmla="*/ 2272353 h 3991971"/>
              <a:gd name="connsiteX14" fmla="*/ 7403910 w 8038531"/>
              <a:gd name="connsiteY14" fmla="*/ 2142699 h 3991971"/>
              <a:gd name="connsiteX15" fmla="*/ 7171898 w 8038531"/>
              <a:gd name="connsiteY15" fmla="*/ 2067636 h 3991971"/>
              <a:gd name="connsiteX16" fmla="*/ 6980829 w 8038531"/>
              <a:gd name="connsiteY16" fmla="*/ 1931159 h 3991971"/>
              <a:gd name="connsiteX17" fmla="*/ 7090011 w 8038531"/>
              <a:gd name="connsiteY17" fmla="*/ 2176818 h 3991971"/>
              <a:gd name="connsiteX18" fmla="*/ 7151426 w 8038531"/>
              <a:gd name="connsiteY18" fmla="*/ 2320120 h 3991971"/>
              <a:gd name="connsiteX19" fmla="*/ 7267432 w 8038531"/>
              <a:gd name="connsiteY19" fmla="*/ 2367887 h 3991971"/>
              <a:gd name="connsiteX20" fmla="*/ 7294728 w 8038531"/>
              <a:gd name="connsiteY20" fmla="*/ 2647666 h 3991971"/>
              <a:gd name="connsiteX21" fmla="*/ 7165074 w 8038531"/>
              <a:gd name="connsiteY21" fmla="*/ 2866030 h 3991971"/>
              <a:gd name="connsiteX22" fmla="*/ 7096835 w 8038531"/>
              <a:gd name="connsiteY22" fmla="*/ 2975212 h 3991971"/>
              <a:gd name="connsiteX23" fmla="*/ 7035420 w 8038531"/>
              <a:gd name="connsiteY23" fmla="*/ 2968389 h 3991971"/>
              <a:gd name="connsiteX24" fmla="*/ 6967181 w 8038531"/>
              <a:gd name="connsiteY24" fmla="*/ 3063923 h 3991971"/>
              <a:gd name="connsiteX25" fmla="*/ 6953534 w 8038531"/>
              <a:gd name="connsiteY25" fmla="*/ 3152633 h 3991971"/>
              <a:gd name="connsiteX26" fmla="*/ 6885295 w 8038531"/>
              <a:gd name="connsiteY26" fmla="*/ 3289111 h 3991971"/>
              <a:gd name="connsiteX27" fmla="*/ 6817056 w 8038531"/>
              <a:gd name="connsiteY27" fmla="*/ 3336878 h 3991971"/>
              <a:gd name="connsiteX28" fmla="*/ 6803408 w 8038531"/>
              <a:gd name="connsiteY28" fmla="*/ 3398293 h 3991971"/>
              <a:gd name="connsiteX29" fmla="*/ 6735169 w 8038531"/>
              <a:gd name="connsiteY29" fmla="*/ 3446060 h 3991971"/>
              <a:gd name="connsiteX30" fmla="*/ 6701050 w 8038531"/>
              <a:gd name="connsiteY30" fmla="*/ 3418765 h 3991971"/>
              <a:gd name="connsiteX31" fmla="*/ 6666931 w 8038531"/>
              <a:gd name="connsiteY31" fmla="*/ 3336878 h 3991971"/>
              <a:gd name="connsiteX32" fmla="*/ 6701050 w 8038531"/>
              <a:gd name="connsiteY32" fmla="*/ 3220872 h 3991971"/>
              <a:gd name="connsiteX33" fmla="*/ 6776113 w 8038531"/>
              <a:gd name="connsiteY33" fmla="*/ 3070747 h 3991971"/>
              <a:gd name="connsiteX34" fmla="*/ 6885295 w 8038531"/>
              <a:gd name="connsiteY34" fmla="*/ 2982036 h 3991971"/>
              <a:gd name="connsiteX35" fmla="*/ 6680578 w 8038531"/>
              <a:gd name="connsiteY35" fmla="*/ 2715905 h 3991971"/>
              <a:gd name="connsiteX36" fmla="*/ 6496334 w 8038531"/>
              <a:gd name="connsiteY36" fmla="*/ 2606723 h 3991971"/>
              <a:gd name="connsiteX37" fmla="*/ 6462214 w 8038531"/>
              <a:gd name="connsiteY37" fmla="*/ 2251881 h 3991971"/>
              <a:gd name="connsiteX38" fmla="*/ 6564572 w 8038531"/>
              <a:gd name="connsiteY38" fmla="*/ 2026693 h 3991971"/>
              <a:gd name="connsiteX39" fmla="*/ 6680578 w 8038531"/>
              <a:gd name="connsiteY39" fmla="*/ 1951630 h 3991971"/>
              <a:gd name="connsiteX40" fmla="*/ 6509981 w 8038531"/>
              <a:gd name="connsiteY40" fmla="*/ 2026693 h 3991971"/>
              <a:gd name="connsiteX41" fmla="*/ 6414447 w 8038531"/>
              <a:gd name="connsiteY41" fmla="*/ 2101756 h 3991971"/>
              <a:gd name="connsiteX42" fmla="*/ 6387152 w 8038531"/>
              <a:gd name="connsiteY42" fmla="*/ 2299648 h 3991971"/>
              <a:gd name="connsiteX43" fmla="*/ 6359856 w 8038531"/>
              <a:gd name="connsiteY43" fmla="*/ 2442950 h 3991971"/>
              <a:gd name="connsiteX44" fmla="*/ 6366680 w 8038531"/>
              <a:gd name="connsiteY44" fmla="*/ 2552132 h 3991971"/>
              <a:gd name="connsiteX45" fmla="*/ 6441743 w 8038531"/>
              <a:gd name="connsiteY45" fmla="*/ 2620371 h 3991971"/>
              <a:gd name="connsiteX46" fmla="*/ 6448566 w 8038531"/>
              <a:gd name="connsiteY46" fmla="*/ 2709081 h 3991971"/>
              <a:gd name="connsiteX47" fmla="*/ 6469038 w 8038531"/>
              <a:gd name="connsiteY47" fmla="*/ 2784144 h 3991971"/>
              <a:gd name="connsiteX48" fmla="*/ 6482686 w 8038531"/>
              <a:gd name="connsiteY48" fmla="*/ 2818263 h 3991971"/>
              <a:gd name="connsiteX49" fmla="*/ 6544101 w 8038531"/>
              <a:gd name="connsiteY49" fmla="*/ 2954741 h 3991971"/>
              <a:gd name="connsiteX50" fmla="*/ 6530453 w 8038531"/>
              <a:gd name="connsiteY50" fmla="*/ 3302759 h 3991971"/>
              <a:gd name="connsiteX51" fmla="*/ 6421271 w 8038531"/>
              <a:gd name="connsiteY51" fmla="*/ 3289111 h 3991971"/>
              <a:gd name="connsiteX52" fmla="*/ 6434919 w 8038531"/>
              <a:gd name="connsiteY52" fmla="*/ 3398293 h 3991971"/>
              <a:gd name="connsiteX53" fmla="*/ 6516805 w 8038531"/>
              <a:gd name="connsiteY53" fmla="*/ 3446060 h 3991971"/>
              <a:gd name="connsiteX54" fmla="*/ 6523629 w 8038531"/>
              <a:gd name="connsiteY54" fmla="*/ 3534771 h 3991971"/>
              <a:gd name="connsiteX55" fmla="*/ 6687402 w 8038531"/>
              <a:gd name="connsiteY55" fmla="*/ 3582538 h 3991971"/>
              <a:gd name="connsiteX56" fmla="*/ 6830704 w 8038531"/>
              <a:gd name="connsiteY56" fmla="*/ 3971499 h 3991971"/>
              <a:gd name="connsiteX57" fmla="*/ 6564572 w 8038531"/>
              <a:gd name="connsiteY57" fmla="*/ 3971499 h 3991971"/>
              <a:gd name="connsiteX58" fmla="*/ 6284793 w 8038531"/>
              <a:gd name="connsiteY58" fmla="*/ 3814550 h 3991971"/>
              <a:gd name="connsiteX59" fmla="*/ 3063922 w 8038531"/>
              <a:gd name="connsiteY59" fmla="*/ 3787254 h 3991971"/>
              <a:gd name="connsiteX60" fmla="*/ 2729552 w 8038531"/>
              <a:gd name="connsiteY60" fmla="*/ 3991971 h 3991971"/>
              <a:gd name="connsiteX61" fmla="*/ 2470244 w 8038531"/>
              <a:gd name="connsiteY61" fmla="*/ 3985147 h 3991971"/>
              <a:gd name="connsiteX62" fmla="*/ 2627193 w 8038531"/>
              <a:gd name="connsiteY62" fmla="*/ 3650777 h 3991971"/>
              <a:gd name="connsiteX63" fmla="*/ 2190465 w 8038531"/>
              <a:gd name="connsiteY63" fmla="*/ 3623481 h 3991971"/>
              <a:gd name="connsiteX64" fmla="*/ 1787856 w 8038531"/>
              <a:gd name="connsiteY64" fmla="*/ 3780430 h 3991971"/>
              <a:gd name="connsiteX65" fmla="*/ 634620 w 8038531"/>
              <a:gd name="connsiteY65" fmla="*/ 3759959 h 3991971"/>
              <a:gd name="connsiteX66" fmla="*/ 443551 w 8038531"/>
              <a:gd name="connsiteY66" fmla="*/ 3643953 h 3991971"/>
              <a:gd name="connsiteX67" fmla="*/ 61414 w 8038531"/>
              <a:gd name="connsiteY67" fmla="*/ 3746310 h 3991971"/>
              <a:gd name="connsiteX68" fmla="*/ 54590 w 8038531"/>
              <a:gd name="connsiteY68" fmla="*/ 3398294 h 3991971"/>
              <a:gd name="connsiteX69" fmla="*/ 0 w 8038531"/>
              <a:gd name="connsiteY69" fmla="*/ 3132162 h 3991971"/>
              <a:gd name="connsiteX70" fmla="*/ 293425 w 8038531"/>
              <a:gd name="connsiteY70" fmla="*/ 2995684 h 3991971"/>
              <a:gd name="connsiteX71" fmla="*/ 300249 w 8038531"/>
              <a:gd name="connsiteY71" fmla="*/ 2879679 h 3991971"/>
              <a:gd name="connsiteX72" fmla="*/ 709682 w 8038531"/>
              <a:gd name="connsiteY72" fmla="*/ 2422478 h 3991971"/>
              <a:gd name="connsiteX73" fmla="*/ 818865 w 8038531"/>
              <a:gd name="connsiteY73" fmla="*/ 2449775 h 3991971"/>
              <a:gd name="connsiteX74" fmla="*/ 1091820 w 8038531"/>
              <a:gd name="connsiteY74" fmla="*/ 2313296 h 3991971"/>
              <a:gd name="connsiteX75" fmla="*/ 1044053 w 8038531"/>
              <a:gd name="connsiteY75" fmla="*/ 2169994 h 3991971"/>
              <a:gd name="connsiteX76" fmla="*/ 1064525 w 8038531"/>
              <a:gd name="connsiteY76" fmla="*/ 1910687 h 3991971"/>
              <a:gd name="connsiteX77" fmla="*/ 81886 w 8038531"/>
              <a:gd name="connsiteY77" fmla="*/ 1876568 h 3991971"/>
              <a:gd name="connsiteX78" fmla="*/ 136477 w 8038531"/>
              <a:gd name="connsiteY78" fmla="*/ 1528550 h 3991971"/>
              <a:gd name="connsiteX79" fmla="*/ 361665 w 8038531"/>
              <a:gd name="connsiteY79" fmla="*/ 1426191 h 3991971"/>
              <a:gd name="connsiteX80" fmla="*/ 368489 w 8038531"/>
              <a:gd name="connsiteY80" fmla="*/ 736980 h 3991971"/>
              <a:gd name="connsiteX81" fmla="*/ 252483 w 8038531"/>
              <a:gd name="connsiteY81" fmla="*/ 634621 h 3991971"/>
              <a:gd name="connsiteX82" fmla="*/ 593677 w 8038531"/>
              <a:gd name="connsiteY82" fmla="*/ 470848 h 3991971"/>
              <a:gd name="connsiteX83" fmla="*/ 1071349 w 8038531"/>
              <a:gd name="connsiteY83" fmla="*/ 470848 h 3991971"/>
              <a:gd name="connsiteX84" fmla="*/ 1078172 w 8038531"/>
              <a:gd name="connsiteY84" fmla="*/ 511791 h 3991971"/>
              <a:gd name="connsiteX85" fmla="*/ 1937981 w 8038531"/>
              <a:gd name="connsiteY85" fmla="*/ 511791 h 3991971"/>
              <a:gd name="connsiteX86" fmla="*/ 2135874 w 8038531"/>
              <a:gd name="connsiteY86" fmla="*/ 354842 h 3991971"/>
              <a:gd name="connsiteX87" fmla="*/ 2402005 w 8038531"/>
              <a:gd name="connsiteY87" fmla="*/ 532263 h 3991971"/>
              <a:gd name="connsiteX88" fmla="*/ 2606722 w 8038531"/>
              <a:gd name="connsiteY88" fmla="*/ 525439 h 3991971"/>
              <a:gd name="connsiteX89" fmla="*/ 3336877 w 8038531"/>
              <a:gd name="connsiteY89" fmla="*/ 191069 h 3991971"/>
              <a:gd name="connsiteX90" fmla="*/ 4101152 w 8038531"/>
              <a:gd name="connsiteY90" fmla="*/ 68239 h 3991971"/>
              <a:gd name="connsiteX91" fmla="*/ 4285396 w 8038531"/>
              <a:gd name="connsiteY91" fmla="*/ 0 h 3991971"/>
              <a:gd name="connsiteX0" fmla="*/ 4285396 w 8038531"/>
              <a:gd name="connsiteY0" fmla="*/ 307075 h 3991971"/>
              <a:gd name="connsiteX1" fmla="*/ 7083187 w 8038531"/>
              <a:gd name="connsiteY1" fmla="*/ 313899 h 3991971"/>
              <a:gd name="connsiteX2" fmla="*/ 7526740 w 8038531"/>
              <a:gd name="connsiteY2" fmla="*/ 730156 h 3991971"/>
              <a:gd name="connsiteX3" fmla="*/ 8038531 w 8038531"/>
              <a:gd name="connsiteY3" fmla="*/ 962168 h 3991971"/>
              <a:gd name="connsiteX4" fmla="*/ 7942996 w 8038531"/>
              <a:gd name="connsiteY4" fmla="*/ 1180532 h 3991971"/>
              <a:gd name="connsiteX5" fmla="*/ 7833814 w 8038531"/>
              <a:gd name="connsiteY5" fmla="*/ 1180532 h 3991971"/>
              <a:gd name="connsiteX6" fmla="*/ 7799695 w 8038531"/>
              <a:gd name="connsiteY6" fmla="*/ 1269242 h 3991971"/>
              <a:gd name="connsiteX7" fmla="*/ 7983940 w 8038531"/>
              <a:gd name="connsiteY7" fmla="*/ 1344305 h 3991971"/>
              <a:gd name="connsiteX8" fmla="*/ 7915701 w 8038531"/>
              <a:gd name="connsiteY8" fmla="*/ 1719618 h 3991971"/>
              <a:gd name="connsiteX9" fmla="*/ 7710984 w 8038531"/>
              <a:gd name="connsiteY9" fmla="*/ 1999397 h 3991971"/>
              <a:gd name="connsiteX10" fmla="*/ 7581331 w 8038531"/>
              <a:gd name="connsiteY10" fmla="*/ 2074460 h 3991971"/>
              <a:gd name="connsiteX11" fmla="*/ 7478972 w 8038531"/>
              <a:gd name="connsiteY11" fmla="*/ 2224586 h 3991971"/>
              <a:gd name="connsiteX12" fmla="*/ 7417558 w 8038531"/>
              <a:gd name="connsiteY12" fmla="*/ 2265529 h 3991971"/>
              <a:gd name="connsiteX13" fmla="*/ 7342495 w 8038531"/>
              <a:gd name="connsiteY13" fmla="*/ 2272353 h 3991971"/>
              <a:gd name="connsiteX14" fmla="*/ 7403910 w 8038531"/>
              <a:gd name="connsiteY14" fmla="*/ 2142699 h 3991971"/>
              <a:gd name="connsiteX15" fmla="*/ 7171898 w 8038531"/>
              <a:gd name="connsiteY15" fmla="*/ 2067636 h 3991971"/>
              <a:gd name="connsiteX16" fmla="*/ 6980829 w 8038531"/>
              <a:gd name="connsiteY16" fmla="*/ 1931159 h 3991971"/>
              <a:gd name="connsiteX17" fmla="*/ 7090011 w 8038531"/>
              <a:gd name="connsiteY17" fmla="*/ 2176818 h 3991971"/>
              <a:gd name="connsiteX18" fmla="*/ 7151426 w 8038531"/>
              <a:gd name="connsiteY18" fmla="*/ 2320120 h 3991971"/>
              <a:gd name="connsiteX19" fmla="*/ 7267432 w 8038531"/>
              <a:gd name="connsiteY19" fmla="*/ 2367887 h 3991971"/>
              <a:gd name="connsiteX20" fmla="*/ 7294728 w 8038531"/>
              <a:gd name="connsiteY20" fmla="*/ 2647666 h 3991971"/>
              <a:gd name="connsiteX21" fmla="*/ 7165074 w 8038531"/>
              <a:gd name="connsiteY21" fmla="*/ 2866030 h 3991971"/>
              <a:gd name="connsiteX22" fmla="*/ 7096835 w 8038531"/>
              <a:gd name="connsiteY22" fmla="*/ 2975212 h 3991971"/>
              <a:gd name="connsiteX23" fmla="*/ 7035420 w 8038531"/>
              <a:gd name="connsiteY23" fmla="*/ 2968389 h 3991971"/>
              <a:gd name="connsiteX24" fmla="*/ 6967181 w 8038531"/>
              <a:gd name="connsiteY24" fmla="*/ 3063923 h 3991971"/>
              <a:gd name="connsiteX25" fmla="*/ 6953534 w 8038531"/>
              <a:gd name="connsiteY25" fmla="*/ 3152633 h 3991971"/>
              <a:gd name="connsiteX26" fmla="*/ 6885295 w 8038531"/>
              <a:gd name="connsiteY26" fmla="*/ 3289111 h 3991971"/>
              <a:gd name="connsiteX27" fmla="*/ 6817056 w 8038531"/>
              <a:gd name="connsiteY27" fmla="*/ 3336878 h 3991971"/>
              <a:gd name="connsiteX28" fmla="*/ 6803408 w 8038531"/>
              <a:gd name="connsiteY28" fmla="*/ 3398293 h 3991971"/>
              <a:gd name="connsiteX29" fmla="*/ 6735169 w 8038531"/>
              <a:gd name="connsiteY29" fmla="*/ 3446060 h 3991971"/>
              <a:gd name="connsiteX30" fmla="*/ 6701050 w 8038531"/>
              <a:gd name="connsiteY30" fmla="*/ 3418765 h 3991971"/>
              <a:gd name="connsiteX31" fmla="*/ 6666931 w 8038531"/>
              <a:gd name="connsiteY31" fmla="*/ 3336878 h 3991971"/>
              <a:gd name="connsiteX32" fmla="*/ 6701050 w 8038531"/>
              <a:gd name="connsiteY32" fmla="*/ 3220872 h 3991971"/>
              <a:gd name="connsiteX33" fmla="*/ 6776113 w 8038531"/>
              <a:gd name="connsiteY33" fmla="*/ 3070747 h 3991971"/>
              <a:gd name="connsiteX34" fmla="*/ 6885295 w 8038531"/>
              <a:gd name="connsiteY34" fmla="*/ 2982036 h 3991971"/>
              <a:gd name="connsiteX35" fmla="*/ 6680578 w 8038531"/>
              <a:gd name="connsiteY35" fmla="*/ 2715905 h 3991971"/>
              <a:gd name="connsiteX36" fmla="*/ 6496334 w 8038531"/>
              <a:gd name="connsiteY36" fmla="*/ 2606723 h 3991971"/>
              <a:gd name="connsiteX37" fmla="*/ 6462214 w 8038531"/>
              <a:gd name="connsiteY37" fmla="*/ 2251881 h 3991971"/>
              <a:gd name="connsiteX38" fmla="*/ 6564572 w 8038531"/>
              <a:gd name="connsiteY38" fmla="*/ 2026693 h 3991971"/>
              <a:gd name="connsiteX39" fmla="*/ 6680578 w 8038531"/>
              <a:gd name="connsiteY39" fmla="*/ 1951630 h 3991971"/>
              <a:gd name="connsiteX40" fmla="*/ 6509981 w 8038531"/>
              <a:gd name="connsiteY40" fmla="*/ 2026693 h 3991971"/>
              <a:gd name="connsiteX41" fmla="*/ 6414447 w 8038531"/>
              <a:gd name="connsiteY41" fmla="*/ 2101756 h 3991971"/>
              <a:gd name="connsiteX42" fmla="*/ 6387152 w 8038531"/>
              <a:gd name="connsiteY42" fmla="*/ 2299648 h 3991971"/>
              <a:gd name="connsiteX43" fmla="*/ 6359856 w 8038531"/>
              <a:gd name="connsiteY43" fmla="*/ 2442950 h 3991971"/>
              <a:gd name="connsiteX44" fmla="*/ 6366680 w 8038531"/>
              <a:gd name="connsiteY44" fmla="*/ 2552132 h 3991971"/>
              <a:gd name="connsiteX45" fmla="*/ 6441743 w 8038531"/>
              <a:gd name="connsiteY45" fmla="*/ 2620371 h 3991971"/>
              <a:gd name="connsiteX46" fmla="*/ 6448566 w 8038531"/>
              <a:gd name="connsiteY46" fmla="*/ 2709081 h 3991971"/>
              <a:gd name="connsiteX47" fmla="*/ 6469038 w 8038531"/>
              <a:gd name="connsiteY47" fmla="*/ 2784144 h 3991971"/>
              <a:gd name="connsiteX48" fmla="*/ 6482686 w 8038531"/>
              <a:gd name="connsiteY48" fmla="*/ 2818263 h 3991971"/>
              <a:gd name="connsiteX49" fmla="*/ 6544101 w 8038531"/>
              <a:gd name="connsiteY49" fmla="*/ 2954741 h 3991971"/>
              <a:gd name="connsiteX50" fmla="*/ 6530453 w 8038531"/>
              <a:gd name="connsiteY50" fmla="*/ 3302759 h 3991971"/>
              <a:gd name="connsiteX51" fmla="*/ 6421271 w 8038531"/>
              <a:gd name="connsiteY51" fmla="*/ 3289111 h 3991971"/>
              <a:gd name="connsiteX52" fmla="*/ 6434919 w 8038531"/>
              <a:gd name="connsiteY52" fmla="*/ 3398293 h 3991971"/>
              <a:gd name="connsiteX53" fmla="*/ 6516805 w 8038531"/>
              <a:gd name="connsiteY53" fmla="*/ 3446060 h 3991971"/>
              <a:gd name="connsiteX54" fmla="*/ 6523629 w 8038531"/>
              <a:gd name="connsiteY54" fmla="*/ 3534771 h 3991971"/>
              <a:gd name="connsiteX55" fmla="*/ 6687402 w 8038531"/>
              <a:gd name="connsiteY55" fmla="*/ 3582538 h 3991971"/>
              <a:gd name="connsiteX56" fmla="*/ 6830704 w 8038531"/>
              <a:gd name="connsiteY56" fmla="*/ 3971499 h 3991971"/>
              <a:gd name="connsiteX57" fmla="*/ 6564572 w 8038531"/>
              <a:gd name="connsiteY57" fmla="*/ 3971499 h 3991971"/>
              <a:gd name="connsiteX58" fmla="*/ 6284793 w 8038531"/>
              <a:gd name="connsiteY58" fmla="*/ 3814550 h 3991971"/>
              <a:gd name="connsiteX59" fmla="*/ 3063922 w 8038531"/>
              <a:gd name="connsiteY59" fmla="*/ 3787254 h 3991971"/>
              <a:gd name="connsiteX60" fmla="*/ 2729552 w 8038531"/>
              <a:gd name="connsiteY60" fmla="*/ 3991971 h 3991971"/>
              <a:gd name="connsiteX61" fmla="*/ 2470244 w 8038531"/>
              <a:gd name="connsiteY61" fmla="*/ 3985147 h 3991971"/>
              <a:gd name="connsiteX62" fmla="*/ 2627193 w 8038531"/>
              <a:gd name="connsiteY62" fmla="*/ 3650777 h 3991971"/>
              <a:gd name="connsiteX63" fmla="*/ 2190465 w 8038531"/>
              <a:gd name="connsiteY63" fmla="*/ 3623481 h 3991971"/>
              <a:gd name="connsiteX64" fmla="*/ 1787856 w 8038531"/>
              <a:gd name="connsiteY64" fmla="*/ 3780430 h 3991971"/>
              <a:gd name="connsiteX65" fmla="*/ 634620 w 8038531"/>
              <a:gd name="connsiteY65" fmla="*/ 3759959 h 3991971"/>
              <a:gd name="connsiteX66" fmla="*/ 443551 w 8038531"/>
              <a:gd name="connsiteY66" fmla="*/ 3643953 h 3991971"/>
              <a:gd name="connsiteX67" fmla="*/ 61414 w 8038531"/>
              <a:gd name="connsiteY67" fmla="*/ 3746310 h 3991971"/>
              <a:gd name="connsiteX68" fmla="*/ 54590 w 8038531"/>
              <a:gd name="connsiteY68" fmla="*/ 3398294 h 3991971"/>
              <a:gd name="connsiteX69" fmla="*/ 0 w 8038531"/>
              <a:gd name="connsiteY69" fmla="*/ 3132162 h 3991971"/>
              <a:gd name="connsiteX70" fmla="*/ 293425 w 8038531"/>
              <a:gd name="connsiteY70" fmla="*/ 2995684 h 3991971"/>
              <a:gd name="connsiteX71" fmla="*/ 300249 w 8038531"/>
              <a:gd name="connsiteY71" fmla="*/ 2879679 h 3991971"/>
              <a:gd name="connsiteX72" fmla="*/ 709682 w 8038531"/>
              <a:gd name="connsiteY72" fmla="*/ 2422478 h 3991971"/>
              <a:gd name="connsiteX73" fmla="*/ 818865 w 8038531"/>
              <a:gd name="connsiteY73" fmla="*/ 2449775 h 3991971"/>
              <a:gd name="connsiteX74" fmla="*/ 1091820 w 8038531"/>
              <a:gd name="connsiteY74" fmla="*/ 2313296 h 3991971"/>
              <a:gd name="connsiteX75" fmla="*/ 1044053 w 8038531"/>
              <a:gd name="connsiteY75" fmla="*/ 2169994 h 3991971"/>
              <a:gd name="connsiteX76" fmla="*/ 1064525 w 8038531"/>
              <a:gd name="connsiteY76" fmla="*/ 1910687 h 3991971"/>
              <a:gd name="connsiteX77" fmla="*/ 81886 w 8038531"/>
              <a:gd name="connsiteY77" fmla="*/ 1876568 h 3991971"/>
              <a:gd name="connsiteX78" fmla="*/ 136477 w 8038531"/>
              <a:gd name="connsiteY78" fmla="*/ 1528550 h 3991971"/>
              <a:gd name="connsiteX79" fmla="*/ 361665 w 8038531"/>
              <a:gd name="connsiteY79" fmla="*/ 1426191 h 3991971"/>
              <a:gd name="connsiteX80" fmla="*/ 368489 w 8038531"/>
              <a:gd name="connsiteY80" fmla="*/ 736980 h 3991971"/>
              <a:gd name="connsiteX81" fmla="*/ 252483 w 8038531"/>
              <a:gd name="connsiteY81" fmla="*/ 634621 h 3991971"/>
              <a:gd name="connsiteX82" fmla="*/ 593677 w 8038531"/>
              <a:gd name="connsiteY82" fmla="*/ 470848 h 3991971"/>
              <a:gd name="connsiteX83" fmla="*/ 1071349 w 8038531"/>
              <a:gd name="connsiteY83" fmla="*/ 470848 h 3991971"/>
              <a:gd name="connsiteX84" fmla="*/ 1078172 w 8038531"/>
              <a:gd name="connsiteY84" fmla="*/ 511791 h 3991971"/>
              <a:gd name="connsiteX85" fmla="*/ 1937981 w 8038531"/>
              <a:gd name="connsiteY85" fmla="*/ 511791 h 3991971"/>
              <a:gd name="connsiteX86" fmla="*/ 2135874 w 8038531"/>
              <a:gd name="connsiteY86" fmla="*/ 354842 h 3991971"/>
              <a:gd name="connsiteX87" fmla="*/ 2402005 w 8038531"/>
              <a:gd name="connsiteY87" fmla="*/ 532263 h 3991971"/>
              <a:gd name="connsiteX88" fmla="*/ 2606722 w 8038531"/>
              <a:gd name="connsiteY88" fmla="*/ 525439 h 3991971"/>
              <a:gd name="connsiteX89" fmla="*/ 3336877 w 8038531"/>
              <a:gd name="connsiteY89" fmla="*/ 191069 h 3991971"/>
              <a:gd name="connsiteX90" fmla="*/ 4101152 w 8038531"/>
              <a:gd name="connsiteY90" fmla="*/ 68239 h 3991971"/>
              <a:gd name="connsiteX91" fmla="*/ 4285396 w 8038531"/>
              <a:gd name="connsiteY91" fmla="*/ 0 h 3991971"/>
              <a:gd name="connsiteX0" fmla="*/ 4285396 w 8038531"/>
              <a:gd name="connsiteY0" fmla="*/ 307075 h 3991971"/>
              <a:gd name="connsiteX1" fmla="*/ 7083187 w 8038531"/>
              <a:gd name="connsiteY1" fmla="*/ 313899 h 3991971"/>
              <a:gd name="connsiteX2" fmla="*/ 7526740 w 8038531"/>
              <a:gd name="connsiteY2" fmla="*/ 730156 h 3991971"/>
              <a:gd name="connsiteX3" fmla="*/ 8038531 w 8038531"/>
              <a:gd name="connsiteY3" fmla="*/ 962168 h 3991971"/>
              <a:gd name="connsiteX4" fmla="*/ 7942996 w 8038531"/>
              <a:gd name="connsiteY4" fmla="*/ 1180532 h 3991971"/>
              <a:gd name="connsiteX5" fmla="*/ 7833814 w 8038531"/>
              <a:gd name="connsiteY5" fmla="*/ 1180532 h 3991971"/>
              <a:gd name="connsiteX6" fmla="*/ 7799695 w 8038531"/>
              <a:gd name="connsiteY6" fmla="*/ 1269242 h 3991971"/>
              <a:gd name="connsiteX7" fmla="*/ 7983940 w 8038531"/>
              <a:gd name="connsiteY7" fmla="*/ 1344305 h 3991971"/>
              <a:gd name="connsiteX8" fmla="*/ 7915701 w 8038531"/>
              <a:gd name="connsiteY8" fmla="*/ 1719618 h 3991971"/>
              <a:gd name="connsiteX9" fmla="*/ 7710984 w 8038531"/>
              <a:gd name="connsiteY9" fmla="*/ 1999397 h 3991971"/>
              <a:gd name="connsiteX10" fmla="*/ 7581331 w 8038531"/>
              <a:gd name="connsiteY10" fmla="*/ 2074460 h 3991971"/>
              <a:gd name="connsiteX11" fmla="*/ 7478972 w 8038531"/>
              <a:gd name="connsiteY11" fmla="*/ 2224586 h 3991971"/>
              <a:gd name="connsiteX12" fmla="*/ 7417558 w 8038531"/>
              <a:gd name="connsiteY12" fmla="*/ 2265529 h 3991971"/>
              <a:gd name="connsiteX13" fmla="*/ 7342495 w 8038531"/>
              <a:gd name="connsiteY13" fmla="*/ 2272353 h 3991971"/>
              <a:gd name="connsiteX14" fmla="*/ 7403910 w 8038531"/>
              <a:gd name="connsiteY14" fmla="*/ 2142699 h 3991971"/>
              <a:gd name="connsiteX15" fmla="*/ 7171898 w 8038531"/>
              <a:gd name="connsiteY15" fmla="*/ 2067636 h 3991971"/>
              <a:gd name="connsiteX16" fmla="*/ 6980829 w 8038531"/>
              <a:gd name="connsiteY16" fmla="*/ 1931159 h 3991971"/>
              <a:gd name="connsiteX17" fmla="*/ 7090011 w 8038531"/>
              <a:gd name="connsiteY17" fmla="*/ 2176818 h 3991971"/>
              <a:gd name="connsiteX18" fmla="*/ 7151426 w 8038531"/>
              <a:gd name="connsiteY18" fmla="*/ 2320120 h 3991971"/>
              <a:gd name="connsiteX19" fmla="*/ 7267432 w 8038531"/>
              <a:gd name="connsiteY19" fmla="*/ 2367887 h 3991971"/>
              <a:gd name="connsiteX20" fmla="*/ 7294728 w 8038531"/>
              <a:gd name="connsiteY20" fmla="*/ 2647666 h 3991971"/>
              <a:gd name="connsiteX21" fmla="*/ 7165074 w 8038531"/>
              <a:gd name="connsiteY21" fmla="*/ 2866030 h 3991971"/>
              <a:gd name="connsiteX22" fmla="*/ 7096835 w 8038531"/>
              <a:gd name="connsiteY22" fmla="*/ 2975212 h 3991971"/>
              <a:gd name="connsiteX23" fmla="*/ 7035420 w 8038531"/>
              <a:gd name="connsiteY23" fmla="*/ 2968389 h 3991971"/>
              <a:gd name="connsiteX24" fmla="*/ 6967181 w 8038531"/>
              <a:gd name="connsiteY24" fmla="*/ 3063923 h 3991971"/>
              <a:gd name="connsiteX25" fmla="*/ 6953534 w 8038531"/>
              <a:gd name="connsiteY25" fmla="*/ 3152633 h 3991971"/>
              <a:gd name="connsiteX26" fmla="*/ 6885295 w 8038531"/>
              <a:gd name="connsiteY26" fmla="*/ 3289111 h 3991971"/>
              <a:gd name="connsiteX27" fmla="*/ 6817056 w 8038531"/>
              <a:gd name="connsiteY27" fmla="*/ 3336878 h 3991971"/>
              <a:gd name="connsiteX28" fmla="*/ 6803408 w 8038531"/>
              <a:gd name="connsiteY28" fmla="*/ 3398293 h 3991971"/>
              <a:gd name="connsiteX29" fmla="*/ 6735169 w 8038531"/>
              <a:gd name="connsiteY29" fmla="*/ 3446060 h 3991971"/>
              <a:gd name="connsiteX30" fmla="*/ 6701050 w 8038531"/>
              <a:gd name="connsiteY30" fmla="*/ 3418765 h 3991971"/>
              <a:gd name="connsiteX31" fmla="*/ 6666931 w 8038531"/>
              <a:gd name="connsiteY31" fmla="*/ 3336878 h 3991971"/>
              <a:gd name="connsiteX32" fmla="*/ 6701050 w 8038531"/>
              <a:gd name="connsiteY32" fmla="*/ 3220872 h 3991971"/>
              <a:gd name="connsiteX33" fmla="*/ 6776113 w 8038531"/>
              <a:gd name="connsiteY33" fmla="*/ 3070747 h 3991971"/>
              <a:gd name="connsiteX34" fmla="*/ 6885295 w 8038531"/>
              <a:gd name="connsiteY34" fmla="*/ 2982036 h 3991971"/>
              <a:gd name="connsiteX35" fmla="*/ 6680578 w 8038531"/>
              <a:gd name="connsiteY35" fmla="*/ 2715905 h 3991971"/>
              <a:gd name="connsiteX36" fmla="*/ 6496334 w 8038531"/>
              <a:gd name="connsiteY36" fmla="*/ 2606723 h 3991971"/>
              <a:gd name="connsiteX37" fmla="*/ 6462214 w 8038531"/>
              <a:gd name="connsiteY37" fmla="*/ 2251881 h 3991971"/>
              <a:gd name="connsiteX38" fmla="*/ 6564572 w 8038531"/>
              <a:gd name="connsiteY38" fmla="*/ 2026693 h 3991971"/>
              <a:gd name="connsiteX39" fmla="*/ 6680578 w 8038531"/>
              <a:gd name="connsiteY39" fmla="*/ 1951630 h 3991971"/>
              <a:gd name="connsiteX40" fmla="*/ 6509981 w 8038531"/>
              <a:gd name="connsiteY40" fmla="*/ 2026693 h 3991971"/>
              <a:gd name="connsiteX41" fmla="*/ 6414447 w 8038531"/>
              <a:gd name="connsiteY41" fmla="*/ 2101756 h 3991971"/>
              <a:gd name="connsiteX42" fmla="*/ 6387152 w 8038531"/>
              <a:gd name="connsiteY42" fmla="*/ 2299648 h 3991971"/>
              <a:gd name="connsiteX43" fmla="*/ 6359856 w 8038531"/>
              <a:gd name="connsiteY43" fmla="*/ 2442950 h 3991971"/>
              <a:gd name="connsiteX44" fmla="*/ 6366680 w 8038531"/>
              <a:gd name="connsiteY44" fmla="*/ 2552132 h 3991971"/>
              <a:gd name="connsiteX45" fmla="*/ 6441743 w 8038531"/>
              <a:gd name="connsiteY45" fmla="*/ 2620371 h 3991971"/>
              <a:gd name="connsiteX46" fmla="*/ 6448566 w 8038531"/>
              <a:gd name="connsiteY46" fmla="*/ 2709081 h 3991971"/>
              <a:gd name="connsiteX47" fmla="*/ 6469038 w 8038531"/>
              <a:gd name="connsiteY47" fmla="*/ 2784144 h 3991971"/>
              <a:gd name="connsiteX48" fmla="*/ 6482686 w 8038531"/>
              <a:gd name="connsiteY48" fmla="*/ 2818263 h 3991971"/>
              <a:gd name="connsiteX49" fmla="*/ 6544101 w 8038531"/>
              <a:gd name="connsiteY49" fmla="*/ 2954741 h 3991971"/>
              <a:gd name="connsiteX50" fmla="*/ 6530453 w 8038531"/>
              <a:gd name="connsiteY50" fmla="*/ 3302759 h 3991971"/>
              <a:gd name="connsiteX51" fmla="*/ 6421271 w 8038531"/>
              <a:gd name="connsiteY51" fmla="*/ 3289111 h 3991971"/>
              <a:gd name="connsiteX52" fmla="*/ 6434919 w 8038531"/>
              <a:gd name="connsiteY52" fmla="*/ 3398293 h 3991971"/>
              <a:gd name="connsiteX53" fmla="*/ 6516805 w 8038531"/>
              <a:gd name="connsiteY53" fmla="*/ 3446060 h 3991971"/>
              <a:gd name="connsiteX54" fmla="*/ 6523629 w 8038531"/>
              <a:gd name="connsiteY54" fmla="*/ 3534771 h 3991971"/>
              <a:gd name="connsiteX55" fmla="*/ 6687402 w 8038531"/>
              <a:gd name="connsiteY55" fmla="*/ 3582538 h 3991971"/>
              <a:gd name="connsiteX56" fmla="*/ 6830704 w 8038531"/>
              <a:gd name="connsiteY56" fmla="*/ 3971499 h 3991971"/>
              <a:gd name="connsiteX57" fmla="*/ 6564572 w 8038531"/>
              <a:gd name="connsiteY57" fmla="*/ 3971499 h 3991971"/>
              <a:gd name="connsiteX58" fmla="*/ 6284793 w 8038531"/>
              <a:gd name="connsiteY58" fmla="*/ 3814550 h 3991971"/>
              <a:gd name="connsiteX59" fmla="*/ 3063922 w 8038531"/>
              <a:gd name="connsiteY59" fmla="*/ 3787254 h 3991971"/>
              <a:gd name="connsiteX60" fmla="*/ 2729552 w 8038531"/>
              <a:gd name="connsiteY60" fmla="*/ 3991971 h 3991971"/>
              <a:gd name="connsiteX61" fmla="*/ 2470244 w 8038531"/>
              <a:gd name="connsiteY61" fmla="*/ 3985147 h 3991971"/>
              <a:gd name="connsiteX62" fmla="*/ 2627193 w 8038531"/>
              <a:gd name="connsiteY62" fmla="*/ 3650777 h 3991971"/>
              <a:gd name="connsiteX63" fmla="*/ 2190465 w 8038531"/>
              <a:gd name="connsiteY63" fmla="*/ 3623481 h 3991971"/>
              <a:gd name="connsiteX64" fmla="*/ 1787856 w 8038531"/>
              <a:gd name="connsiteY64" fmla="*/ 3780430 h 3991971"/>
              <a:gd name="connsiteX65" fmla="*/ 634620 w 8038531"/>
              <a:gd name="connsiteY65" fmla="*/ 3759959 h 3991971"/>
              <a:gd name="connsiteX66" fmla="*/ 443551 w 8038531"/>
              <a:gd name="connsiteY66" fmla="*/ 3643953 h 3991971"/>
              <a:gd name="connsiteX67" fmla="*/ 61414 w 8038531"/>
              <a:gd name="connsiteY67" fmla="*/ 3746310 h 3991971"/>
              <a:gd name="connsiteX68" fmla="*/ 54590 w 8038531"/>
              <a:gd name="connsiteY68" fmla="*/ 3398294 h 3991971"/>
              <a:gd name="connsiteX69" fmla="*/ 0 w 8038531"/>
              <a:gd name="connsiteY69" fmla="*/ 3132162 h 3991971"/>
              <a:gd name="connsiteX70" fmla="*/ 293425 w 8038531"/>
              <a:gd name="connsiteY70" fmla="*/ 2995684 h 3991971"/>
              <a:gd name="connsiteX71" fmla="*/ 409431 w 8038531"/>
              <a:gd name="connsiteY71" fmla="*/ 2715906 h 3991971"/>
              <a:gd name="connsiteX72" fmla="*/ 709682 w 8038531"/>
              <a:gd name="connsiteY72" fmla="*/ 2422478 h 3991971"/>
              <a:gd name="connsiteX73" fmla="*/ 818865 w 8038531"/>
              <a:gd name="connsiteY73" fmla="*/ 2449775 h 3991971"/>
              <a:gd name="connsiteX74" fmla="*/ 1091820 w 8038531"/>
              <a:gd name="connsiteY74" fmla="*/ 2313296 h 3991971"/>
              <a:gd name="connsiteX75" fmla="*/ 1044053 w 8038531"/>
              <a:gd name="connsiteY75" fmla="*/ 2169994 h 3991971"/>
              <a:gd name="connsiteX76" fmla="*/ 1064525 w 8038531"/>
              <a:gd name="connsiteY76" fmla="*/ 1910687 h 3991971"/>
              <a:gd name="connsiteX77" fmla="*/ 81886 w 8038531"/>
              <a:gd name="connsiteY77" fmla="*/ 1876568 h 3991971"/>
              <a:gd name="connsiteX78" fmla="*/ 136477 w 8038531"/>
              <a:gd name="connsiteY78" fmla="*/ 1528550 h 3991971"/>
              <a:gd name="connsiteX79" fmla="*/ 361665 w 8038531"/>
              <a:gd name="connsiteY79" fmla="*/ 1426191 h 3991971"/>
              <a:gd name="connsiteX80" fmla="*/ 368489 w 8038531"/>
              <a:gd name="connsiteY80" fmla="*/ 736980 h 3991971"/>
              <a:gd name="connsiteX81" fmla="*/ 252483 w 8038531"/>
              <a:gd name="connsiteY81" fmla="*/ 634621 h 3991971"/>
              <a:gd name="connsiteX82" fmla="*/ 593677 w 8038531"/>
              <a:gd name="connsiteY82" fmla="*/ 470848 h 3991971"/>
              <a:gd name="connsiteX83" fmla="*/ 1071349 w 8038531"/>
              <a:gd name="connsiteY83" fmla="*/ 470848 h 3991971"/>
              <a:gd name="connsiteX84" fmla="*/ 1078172 w 8038531"/>
              <a:gd name="connsiteY84" fmla="*/ 511791 h 3991971"/>
              <a:gd name="connsiteX85" fmla="*/ 1937981 w 8038531"/>
              <a:gd name="connsiteY85" fmla="*/ 511791 h 3991971"/>
              <a:gd name="connsiteX86" fmla="*/ 2135874 w 8038531"/>
              <a:gd name="connsiteY86" fmla="*/ 354842 h 3991971"/>
              <a:gd name="connsiteX87" fmla="*/ 2402005 w 8038531"/>
              <a:gd name="connsiteY87" fmla="*/ 532263 h 3991971"/>
              <a:gd name="connsiteX88" fmla="*/ 2606722 w 8038531"/>
              <a:gd name="connsiteY88" fmla="*/ 525439 h 3991971"/>
              <a:gd name="connsiteX89" fmla="*/ 3336877 w 8038531"/>
              <a:gd name="connsiteY89" fmla="*/ 191069 h 3991971"/>
              <a:gd name="connsiteX90" fmla="*/ 4101152 w 8038531"/>
              <a:gd name="connsiteY90" fmla="*/ 68239 h 3991971"/>
              <a:gd name="connsiteX91" fmla="*/ 4285396 w 8038531"/>
              <a:gd name="connsiteY91" fmla="*/ 0 h 3991971"/>
              <a:gd name="connsiteX0" fmla="*/ 4285396 w 8038531"/>
              <a:gd name="connsiteY0" fmla="*/ 307075 h 3991971"/>
              <a:gd name="connsiteX1" fmla="*/ 7083187 w 8038531"/>
              <a:gd name="connsiteY1" fmla="*/ 313899 h 3991971"/>
              <a:gd name="connsiteX2" fmla="*/ 7526740 w 8038531"/>
              <a:gd name="connsiteY2" fmla="*/ 730156 h 3991971"/>
              <a:gd name="connsiteX3" fmla="*/ 8038531 w 8038531"/>
              <a:gd name="connsiteY3" fmla="*/ 962168 h 3991971"/>
              <a:gd name="connsiteX4" fmla="*/ 7942996 w 8038531"/>
              <a:gd name="connsiteY4" fmla="*/ 1180532 h 3991971"/>
              <a:gd name="connsiteX5" fmla="*/ 7833814 w 8038531"/>
              <a:gd name="connsiteY5" fmla="*/ 1180532 h 3991971"/>
              <a:gd name="connsiteX6" fmla="*/ 7799695 w 8038531"/>
              <a:gd name="connsiteY6" fmla="*/ 1269242 h 3991971"/>
              <a:gd name="connsiteX7" fmla="*/ 7983940 w 8038531"/>
              <a:gd name="connsiteY7" fmla="*/ 1344305 h 3991971"/>
              <a:gd name="connsiteX8" fmla="*/ 7915701 w 8038531"/>
              <a:gd name="connsiteY8" fmla="*/ 1719618 h 3991971"/>
              <a:gd name="connsiteX9" fmla="*/ 7710984 w 8038531"/>
              <a:gd name="connsiteY9" fmla="*/ 1999397 h 3991971"/>
              <a:gd name="connsiteX10" fmla="*/ 7581331 w 8038531"/>
              <a:gd name="connsiteY10" fmla="*/ 2074460 h 3991971"/>
              <a:gd name="connsiteX11" fmla="*/ 7478972 w 8038531"/>
              <a:gd name="connsiteY11" fmla="*/ 2224586 h 3991971"/>
              <a:gd name="connsiteX12" fmla="*/ 7417558 w 8038531"/>
              <a:gd name="connsiteY12" fmla="*/ 2265529 h 3991971"/>
              <a:gd name="connsiteX13" fmla="*/ 7342495 w 8038531"/>
              <a:gd name="connsiteY13" fmla="*/ 2272353 h 3991971"/>
              <a:gd name="connsiteX14" fmla="*/ 7403910 w 8038531"/>
              <a:gd name="connsiteY14" fmla="*/ 2142699 h 3991971"/>
              <a:gd name="connsiteX15" fmla="*/ 7171898 w 8038531"/>
              <a:gd name="connsiteY15" fmla="*/ 2067636 h 3991971"/>
              <a:gd name="connsiteX16" fmla="*/ 6980829 w 8038531"/>
              <a:gd name="connsiteY16" fmla="*/ 1931159 h 3991971"/>
              <a:gd name="connsiteX17" fmla="*/ 7090011 w 8038531"/>
              <a:gd name="connsiteY17" fmla="*/ 2176818 h 3991971"/>
              <a:gd name="connsiteX18" fmla="*/ 7151426 w 8038531"/>
              <a:gd name="connsiteY18" fmla="*/ 2320120 h 3991971"/>
              <a:gd name="connsiteX19" fmla="*/ 7267432 w 8038531"/>
              <a:gd name="connsiteY19" fmla="*/ 2367887 h 3991971"/>
              <a:gd name="connsiteX20" fmla="*/ 7294728 w 8038531"/>
              <a:gd name="connsiteY20" fmla="*/ 2647666 h 3991971"/>
              <a:gd name="connsiteX21" fmla="*/ 7165074 w 8038531"/>
              <a:gd name="connsiteY21" fmla="*/ 2866030 h 3991971"/>
              <a:gd name="connsiteX22" fmla="*/ 7096835 w 8038531"/>
              <a:gd name="connsiteY22" fmla="*/ 2975212 h 3991971"/>
              <a:gd name="connsiteX23" fmla="*/ 7035420 w 8038531"/>
              <a:gd name="connsiteY23" fmla="*/ 2968389 h 3991971"/>
              <a:gd name="connsiteX24" fmla="*/ 6967181 w 8038531"/>
              <a:gd name="connsiteY24" fmla="*/ 3063923 h 3991971"/>
              <a:gd name="connsiteX25" fmla="*/ 6953534 w 8038531"/>
              <a:gd name="connsiteY25" fmla="*/ 3152633 h 3991971"/>
              <a:gd name="connsiteX26" fmla="*/ 6885295 w 8038531"/>
              <a:gd name="connsiteY26" fmla="*/ 3289111 h 3991971"/>
              <a:gd name="connsiteX27" fmla="*/ 6817056 w 8038531"/>
              <a:gd name="connsiteY27" fmla="*/ 3336878 h 3991971"/>
              <a:gd name="connsiteX28" fmla="*/ 6803408 w 8038531"/>
              <a:gd name="connsiteY28" fmla="*/ 3398293 h 3991971"/>
              <a:gd name="connsiteX29" fmla="*/ 6735169 w 8038531"/>
              <a:gd name="connsiteY29" fmla="*/ 3446060 h 3991971"/>
              <a:gd name="connsiteX30" fmla="*/ 6701050 w 8038531"/>
              <a:gd name="connsiteY30" fmla="*/ 3418765 h 3991971"/>
              <a:gd name="connsiteX31" fmla="*/ 6666931 w 8038531"/>
              <a:gd name="connsiteY31" fmla="*/ 3336878 h 3991971"/>
              <a:gd name="connsiteX32" fmla="*/ 6701050 w 8038531"/>
              <a:gd name="connsiteY32" fmla="*/ 3220872 h 3991971"/>
              <a:gd name="connsiteX33" fmla="*/ 6776113 w 8038531"/>
              <a:gd name="connsiteY33" fmla="*/ 3070747 h 3991971"/>
              <a:gd name="connsiteX34" fmla="*/ 6885295 w 8038531"/>
              <a:gd name="connsiteY34" fmla="*/ 2982036 h 3991971"/>
              <a:gd name="connsiteX35" fmla="*/ 6680578 w 8038531"/>
              <a:gd name="connsiteY35" fmla="*/ 2715905 h 3991971"/>
              <a:gd name="connsiteX36" fmla="*/ 6496334 w 8038531"/>
              <a:gd name="connsiteY36" fmla="*/ 2606723 h 3991971"/>
              <a:gd name="connsiteX37" fmla="*/ 6462214 w 8038531"/>
              <a:gd name="connsiteY37" fmla="*/ 2251881 h 3991971"/>
              <a:gd name="connsiteX38" fmla="*/ 6564572 w 8038531"/>
              <a:gd name="connsiteY38" fmla="*/ 2026693 h 3991971"/>
              <a:gd name="connsiteX39" fmla="*/ 6680578 w 8038531"/>
              <a:gd name="connsiteY39" fmla="*/ 1951630 h 3991971"/>
              <a:gd name="connsiteX40" fmla="*/ 6509981 w 8038531"/>
              <a:gd name="connsiteY40" fmla="*/ 2026693 h 3991971"/>
              <a:gd name="connsiteX41" fmla="*/ 6414447 w 8038531"/>
              <a:gd name="connsiteY41" fmla="*/ 2101756 h 3991971"/>
              <a:gd name="connsiteX42" fmla="*/ 6387152 w 8038531"/>
              <a:gd name="connsiteY42" fmla="*/ 2299648 h 3991971"/>
              <a:gd name="connsiteX43" fmla="*/ 6359856 w 8038531"/>
              <a:gd name="connsiteY43" fmla="*/ 2442950 h 3991971"/>
              <a:gd name="connsiteX44" fmla="*/ 6366680 w 8038531"/>
              <a:gd name="connsiteY44" fmla="*/ 2552132 h 3991971"/>
              <a:gd name="connsiteX45" fmla="*/ 6441743 w 8038531"/>
              <a:gd name="connsiteY45" fmla="*/ 2620371 h 3991971"/>
              <a:gd name="connsiteX46" fmla="*/ 6448566 w 8038531"/>
              <a:gd name="connsiteY46" fmla="*/ 2709081 h 3991971"/>
              <a:gd name="connsiteX47" fmla="*/ 6469038 w 8038531"/>
              <a:gd name="connsiteY47" fmla="*/ 2784144 h 3991971"/>
              <a:gd name="connsiteX48" fmla="*/ 6482686 w 8038531"/>
              <a:gd name="connsiteY48" fmla="*/ 2818263 h 3991971"/>
              <a:gd name="connsiteX49" fmla="*/ 6544101 w 8038531"/>
              <a:gd name="connsiteY49" fmla="*/ 2954741 h 3991971"/>
              <a:gd name="connsiteX50" fmla="*/ 6530453 w 8038531"/>
              <a:gd name="connsiteY50" fmla="*/ 3302759 h 3991971"/>
              <a:gd name="connsiteX51" fmla="*/ 6421271 w 8038531"/>
              <a:gd name="connsiteY51" fmla="*/ 3289111 h 3991971"/>
              <a:gd name="connsiteX52" fmla="*/ 6434919 w 8038531"/>
              <a:gd name="connsiteY52" fmla="*/ 3398293 h 3991971"/>
              <a:gd name="connsiteX53" fmla="*/ 6516805 w 8038531"/>
              <a:gd name="connsiteY53" fmla="*/ 3446060 h 3991971"/>
              <a:gd name="connsiteX54" fmla="*/ 6523629 w 8038531"/>
              <a:gd name="connsiteY54" fmla="*/ 3534771 h 3991971"/>
              <a:gd name="connsiteX55" fmla="*/ 6687402 w 8038531"/>
              <a:gd name="connsiteY55" fmla="*/ 3582538 h 3991971"/>
              <a:gd name="connsiteX56" fmla="*/ 6830704 w 8038531"/>
              <a:gd name="connsiteY56" fmla="*/ 3971499 h 3991971"/>
              <a:gd name="connsiteX57" fmla="*/ 6564572 w 8038531"/>
              <a:gd name="connsiteY57" fmla="*/ 3971499 h 3991971"/>
              <a:gd name="connsiteX58" fmla="*/ 6284793 w 8038531"/>
              <a:gd name="connsiteY58" fmla="*/ 3814550 h 3991971"/>
              <a:gd name="connsiteX59" fmla="*/ 3063922 w 8038531"/>
              <a:gd name="connsiteY59" fmla="*/ 3787254 h 3991971"/>
              <a:gd name="connsiteX60" fmla="*/ 2729552 w 8038531"/>
              <a:gd name="connsiteY60" fmla="*/ 3991971 h 3991971"/>
              <a:gd name="connsiteX61" fmla="*/ 2470244 w 8038531"/>
              <a:gd name="connsiteY61" fmla="*/ 3985147 h 3991971"/>
              <a:gd name="connsiteX62" fmla="*/ 2627193 w 8038531"/>
              <a:gd name="connsiteY62" fmla="*/ 3650777 h 3991971"/>
              <a:gd name="connsiteX63" fmla="*/ 2190465 w 8038531"/>
              <a:gd name="connsiteY63" fmla="*/ 3623481 h 3991971"/>
              <a:gd name="connsiteX64" fmla="*/ 1787856 w 8038531"/>
              <a:gd name="connsiteY64" fmla="*/ 3780430 h 3991971"/>
              <a:gd name="connsiteX65" fmla="*/ 634620 w 8038531"/>
              <a:gd name="connsiteY65" fmla="*/ 3759959 h 3991971"/>
              <a:gd name="connsiteX66" fmla="*/ 443551 w 8038531"/>
              <a:gd name="connsiteY66" fmla="*/ 3643953 h 3991971"/>
              <a:gd name="connsiteX67" fmla="*/ 61414 w 8038531"/>
              <a:gd name="connsiteY67" fmla="*/ 3746310 h 3991971"/>
              <a:gd name="connsiteX68" fmla="*/ 54590 w 8038531"/>
              <a:gd name="connsiteY68" fmla="*/ 3398294 h 3991971"/>
              <a:gd name="connsiteX69" fmla="*/ 0 w 8038531"/>
              <a:gd name="connsiteY69" fmla="*/ 3132162 h 3991971"/>
              <a:gd name="connsiteX70" fmla="*/ 293425 w 8038531"/>
              <a:gd name="connsiteY70" fmla="*/ 2995684 h 3991971"/>
              <a:gd name="connsiteX71" fmla="*/ 409431 w 8038531"/>
              <a:gd name="connsiteY71" fmla="*/ 2715906 h 3991971"/>
              <a:gd name="connsiteX72" fmla="*/ 709682 w 8038531"/>
              <a:gd name="connsiteY72" fmla="*/ 2422478 h 3991971"/>
              <a:gd name="connsiteX73" fmla="*/ 818865 w 8038531"/>
              <a:gd name="connsiteY73" fmla="*/ 2449775 h 3991971"/>
              <a:gd name="connsiteX74" fmla="*/ 1091820 w 8038531"/>
              <a:gd name="connsiteY74" fmla="*/ 2313296 h 3991971"/>
              <a:gd name="connsiteX75" fmla="*/ 1044053 w 8038531"/>
              <a:gd name="connsiteY75" fmla="*/ 2169994 h 3991971"/>
              <a:gd name="connsiteX76" fmla="*/ 1064525 w 8038531"/>
              <a:gd name="connsiteY76" fmla="*/ 1910687 h 3991971"/>
              <a:gd name="connsiteX77" fmla="*/ 81886 w 8038531"/>
              <a:gd name="connsiteY77" fmla="*/ 1876568 h 3991971"/>
              <a:gd name="connsiteX78" fmla="*/ 136477 w 8038531"/>
              <a:gd name="connsiteY78" fmla="*/ 1528550 h 3991971"/>
              <a:gd name="connsiteX79" fmla="*/ 361665 w 8038531"/>
              <a:gd name="connsiteY79" fmla="*/ 1426191 h 3991971"/>
              <a:gd name="connsiteX80" fmla="*/ 368489 w 8038531"/>
              <a:gd name="connsiteY80" fmla="*/ 736980 h 3991971"/>
              <a:gd name="connsiteX81" fmla="*/ 252483 w 8038531"/>
              <a:gd name="connsiteY81" fmla="*/ 634621 h 3991971"/>
              <a:gd name="connsiteX82" fmla="*/ 593677 w 8038531"/>
              <a:gd name="connsiteY82" fmla="*/ 470848 h 3991971"/>
              <a:gd name="connsiteX83" fmla="*/ 1071349 w 8038531"/>
              <a:gd name="connsiteY83" fmla="*/ 470848 h 3991971"/>
              <a:gd name="connsiteX84" fmla="*/ 1078172 w 8038531"/>
              <a:gd name="connsiteY84" fmla="*/ 511791 h 3991971"/>
              <a:gd name="connsiteX85" fmla="*/ 1937981 w 8038531"/>
              <a:gd name="connsiteY85" fmla="*/ 511791 h 3991971"/>
              <a:gd name="connsiteX86" fmla="*/ 2135874 w 8038531"/>
              <a:gd name="connsiteY86" fmla="*/ 354842 h 3991971"/>
              <a:gd name="connsiteX87" fmla="*/ 2402005 w 8038531"/>
              <a:gd name="connsiteY87" fmla="*/ 532263 h 3991971"/>
              <a:gd name="connsiteX88" fmla="*/ 2606722 w 8038531"/>
              <a:gd name="connsiteY88" fmla="*/ 525439 h 3991971"/>
              <a:gd name="connsiteX89" fmla="*/ 3336877 w 8038531"/>
              <a:gd name="connsiteY89" fmla="*/ 191069 h 3991971"/>
              <a:gd name="connsiteX90" fmla="*/ 4101152 w 8038531"/>
              <a:gd name="connsiteY90" fmla="*/ 68239 h 3991971"/>
              <a:gd name="connsiteX91" fmla="*/ 4285396 w 8038531"/>
              <a:gd name="connsiteY91" fmla="*/ 0 h 3991971"/>
              <a:gd name="connsiteX0" fmla="*/ 4285396 w 8038531"/>
              <a:gd name="connsiteY0" fmla="*/ 307075 h 3991971"/>
              <a:gd name="connsiteX1" fmla="*/ 7083187 w 8038531"/>
              <a:gd name="connsiteY1" fmla="*/ 313899 h 3991971"/>
              <a:gd name="connsiteX2" fmla="*/ 7526740 w 8038531"/>
              <a:gd name="connsiteY2" fmla="*/ 730156 h 3991971"/>
              <a:gd name="connsiteX3" fmla="*/ 8038531 w 8038531"/>
              <a:gd name="connsiteY3" fmla="*/ 962168 h 3991971"/>
              <a:gd name="connsiteX4" fmla="*/ 7942996 w 8038531"/>
              <a:gd name="connsiteY4" fmla="*/ 1180532 h 3991971"/>
              <a:gd name="connsiteX5" fmla="*/ 7833814 w 8038531"/>
              <a:gd name="connsiteY5" fmla="*/ 1180532 h 3991971"/>
              <a:gd name="connsiteX6" fmla="*/ 7799695 w 8038531"/>
              <a:gd name="connsiteY6" fmla="*/ 1269242 h 3991971"/>
              <a:gd name="connsiteX7" fmla="*/ 7983940 w 8038531"/>
              <a:gd name="connsiteY7" fmla="*/ 1344305 h 3991971"/>
              <a:gd name="connsiteX8" fmla="*/ 7915701 w 8038531"/>
              <a:gd name="connsiteY8" fmla="*/ 1719618 h 3991971"/>
              <a:gd name="connsiteX9" fmla="*/ 7710984 w 8038531"/>
              <a:gd name="connsiteY9" fmla="*/ 1999397 h 3991971"/>
              <a:gd name="connsiteX10" fmla="*/ 7581331 w 8038531"/>
              <a:gd name="connsiteY10" fmla="*/ 2074460 h 3991971"/>
              <a:gd name="connsiteX11" fmla="*/ 7478972 w 8038531"/>
              <a:gd name="connsiteY11" fmla="*/ 2224586 h 3991971"/>
              <a:gd name="connsiteX12" fmla="*/ 7417558 w 8038531"/>
              <a:gd name="connsiteY12" fmla="*/ 2265529 h 3991971"/>
              <a:gd name="connsiteX13" fmla="*/ 7342495 w 8038531"/>
              <a:gd name="connsiteY13" fmla="*/ 2272353 h 3991971"/>
              <a:gd name="connsiteX14" fmla="*/ 7403910 w 8038531"/>
              <a:gd name="connsiteY14" fmla="*/ 2142699 h 3991971"/>
              <a:gd name="connsiteX15" fmla="*/ 7171898 w 8038531"/>
              <a:gd name="connsiteY15" fmla="*/ 2067636 h 3991971"/>
              <a:gd name="connsiteX16" fmla="*/ 6980829 w 8038531"/>
              <a:gd name="connsiteY16" fmla="*/ 1931159 h 3991971"/>
              <a:gd name="connsiteX17" fmla="*/ 7090011 w 8038531"/>
              <a:gd name="connsiteY17" fmla="*/ 2176818 h 3991971"/>
              <a:gd name="connsiteX18" fmla="*/ 7151426 w 8038531"/>
              <a:gd name="connsiteY18" fmla="*/ 2320120 h 3991971"/>
              <a:gd name="connsiteX19" fmla="*/ 7267432 w 8038531"/>
              <a:gd name="connsiteY19" fmla="*/ 2367887 h 3991971"/>
              <a:gd name="connsiteX20" fmla="*/ 7294728 w 8038531"/>
              <a:gd name="connsiteY20" fmla="*/ 2647666 h 3991971"/>
              <a:gd name="connsiteX21" fmla="*/ 7165074 w 8038531"/>
              <a:gd name="connsiteY21" fmla="*/ 2866030 h 3991971"/>
              <a:gd name="connsiteX22" fmla="*/ 7096835 w 8038531"/>
              <a:gd name="connsiteY22" fmla="*/ 2975212 h 3991971"/>
              <a:gd name="connsiteX23" fmla="*/ 7035420 w 8038531"/>
              <a:gd name="connsiteY23" fmla="*/ 2968389 h 3991971"/>
              <a:gd name="connsiteX24" fmla="*/ 6967181 w 8038531"/>
              <a:gd name="connsiteY24" fmla="*/ 3063923 h 3991971"/>
              <a:gd name="connsiteX25" fmla="*/ 6953534 w 8038531"/>
              <a:gd name="connsiteY25" fmla="*/ 3152633 h 3991971"/>
              <a:gd name="connsiteX26" fmla="*/ 6885295 w 8038531"/>
              <a:gd name="connsiteY26" fmla="*/ 3289111 h 3991971"/>
              <a:gd name="connsiteX27" fmla="*/ 6817056 w 8038531"/>
              <a:gd name="connsiteY27" fmla="*/ 3336878 h 3991971"/>
              <a:gd name="connsiteX28" fmla="*/ 6803408 w 8038531"/>
              <a:gd name="connsiteY28" fmla="*/ 3398293 h 3991971"/>
              <a:gd name="connsiteX29" fmla="*/ 6735169 w 8038531"/>
              <a:gd name="connsiteY29" fmla="*/ 3446060 h 3991971"/>
              <a:gd name="connsiteX30" fmla="*/ 6701050 w 8038531"/>
              <a:gd name="connsiteY30" fmla="*/ 3418765 h 3991971"/>
              <a:gd name="connsiteX31" fmla="*/ 6666931 w 8038531"/>
              <a:gd name="connsiteY31" fmla="*/ 3336878 h 3991971"/>
              <a:gd name="connsiteX32" fmla="*/ 6701050 w 8038531"/>
              <a:gd name="connsiteY32" fmla="*/ 3220872 h 3991971"/>
              <a:gd name="connsiteX33" fmla="*/ 6776113 w 8038531"/>
              <a:gd name="connsiteY33" fmla="*/ 3070747 h 3991971"/>
              <a:gd name="connsiteX34" fmla="*/ 6885295 w 8038531"/>
              <a:gd name="connsiteY34" fmla="*/ 2982036 h 3991971"/>
              <a:gd name="connsiteX35" fmla="*/ 6680578 w 8038531"/>
              <a:gd name="connsiteY35" fmla="*/ 2715905 h 3991971"/>
              <a:gd name="connsiteX36" fmla="*/ 6496334 w 8038531"/>
              <a:gd name="connsiteY36" fmla="*/ 2606723 h 3991971"/>
              <a:gd name="connsiteX37" fmla="*/ 6462214 w 8038531"/>
              <a:gd name="connsiteY37" fmla="*/ 2251881 h 3991971"/>
              <a:gd name="connsiteX38" fmla="*/ 6564572 w 8038531"/>
              <a:gd name="connsiteY38" fmla="*/ 2026693 h 3991971"/>
              <a:gd name="connsiteX39" fmla="*/ 6680578 w 8038531"/>
              <a:gd name="connsiteY39" fmla="*/ 1951630 h 3991971"/>
              <a:gd name="connsiteX40" fmla="*/ 6509981 w 8038531"/>
              <a:gd name="connsiteY40" fmla="*/ 2026693 h 3991971"/>
              <a:gd name="connsiteX41" fmla="*/ 6414447 w 8038531"/>
              <a:gd name="connsiteY41" fmla="*/ 2101756 h 3991971"/>
              <a:gd name="connsiteX42" fmla="*/ 6387152 w 8038531"/>
              <a:gd name="connsiteY42" fmla="*/ 2299648 h 3991971"/>
              <a:gd name="connsiteX43" fmla="*/ 6359856 w 8038531"/>
              <a:gd name="connsiteY43" fmla="*/ 2442950 h 3991971"/>
              <a:gd name="connsiteX44" fmla="*/ 6366680 w 8038531"/>
              <a:gd name="connsiteY44" fmla="*/ 2552132 h 3991971"/>
              <a:gd name="connsiteX45" fmla="*/ 6441743 w 8038531"/>
              <a:gd name="connsiteY45" fmla="*/ 2620371 h 3991971"/>
              <a:gd name="connsiteX46" fmla="*/ 6448566 w 8038531"/>
              <a:gd name="connsiteY46" fmla="*/ 2709081 h 3991971"/>
              <a:gd name="connsiteX47" fmla="*/ 6469038 w 8038531"/>
              <a:gd name="connsiteY47" fmla="*/ 2784144 h 3991971"/>
              <a:gd name="connsiteX48" fmla="*/ 6482686 w 8038531"/>
              <a:gd name="connsiteY48" fmla="*/ 2818263 h 3991971"/>
              <a:gd name="connsiteX49" fmla="*/ 6544101 w 8038531"/>
              <a:gd name="connsiteY49" fmla="*/ 2954741 h 3991971"/>
              <a:gd name="connsiteX50" fmla="*/ 6530453 w 8038531"/>
              <a:gd name="connsiteY50" fmla="*/ 3302759 h 3991971"/>
              <a:gd name="connsiteX51" fmla="*/ 6421271 w 8038531"/>
              <a:gd name="connsiteY51" fmla="*/ 3289111 h 3991971"/>
              <a:gd name="connsiteX52" fmla="*/ 6434919 w 8038531"/>
              <a:gd name="connsiteY52" fmla="*/ 3398293 h 3991971"/>
              <a:gd name="connsiteX53" fmla="*/ 6516805 w 8038531"/>
              <a:gd name="connsiteY53" fmla="*/ 3446060 h 3991971"/>
              <a:gd name="connsiteX54" fmla="*/ 6523629 w 8038531"/>
              <a:gd name="connsiteY54" fmla="*/ 3534771 h 3991971"/>
              <a:gd name="connsiteX55" fmla="*/ 6687402 w 8038531"/>
              <a:gd name="connsiteY55" fmla="*/ 3582538 h 3991971"/>
              <a:gd name="connsiteX56" fmla="*/ 6830704 w 8038531"/>
              <a:gd name="connsiteY56" fmla="*/ 3971499 h 3991971"/>
              <a:gd name="connsiteX57" fmla="*/ 6564572 w 8038531"/>
              <a:gd name="connsiteY57" fmla="*/ 3971499 h 3991971"/>
              <a:gd name="connsiteX58" fmla="*/ 6181555 w 8038531"/>
              <a:gd name="connsiteY58" fmla="*/ 3814550 h 3991971"/>
              <a:gd name="connsiteX59" fmla="*/ 3063922 w 8038531"/>
              <a:gd name="connsiteY59" fmla="*/ 3787254 h 3991971"/>
              <a:gd name="connsiteX60" fmla="*/ 2729552 w 8038531"/>
              <a:gd name="connsiteY60" fmla="*/ 3991971 h 3991971"/>
              <a:gd name="connsiteX61" fmla="*/ 2470244 w 8038531"/>
              <a:gd name="connsiteY61" fmla="*/ 3985147 h 3991971"/>
              <a:gd name="connsiteX62" fmla="*/ 2627193 w 8038531"/>
              <a:gd name="connsiteY62" fmla="*/ 3650777 h 3991971"/>
              <a:gd name="connsiteX63" fmla="*/ 2190465 w 8038531"/>
              <a:gd name="connsiteY63" fmla="*/ 3623481 h 3991971"/>
              <a:gd name="connsiteX64" fmla="*/ 1787856 w 8038531"/>
              <a:gd name="connsiteY64" fmla="*/ 3780430 h 3991971"/>
              <a:gd name="connsiteX65" fmla="*/ 634620 w 8038531"/>
              <a:gd name="connsiteY65" fmla="*/ 3759959 h 3991971"/>
              <a:gd name="connsiteX66" fmla="*/ 443551 w 8038531"/>
              <a:gd name="connsiteY66" fmla="*/ 3643953 h 3991971"/>
              <a:gd name="connsiteX67" fmla="*/ 61414 w 8038531"/>
              <a:gd name="connsiteY67" fmla="*/ 3746310 h 3991971"/>
              <a:gd name="connsiteX68" fmla="*/ 54590 w 8038531"/>
              <a:gd name="connsiteY68" fmla="*/ 3398294 h 3991971"/>
              <a:gd name="connsiteX69" fmla="*/ 0 w 8038531"/>
              <a:gd name="connsiteY69" fmla="*/ 3132162 h 3991971"/>
              <a:gd name="connsiteX70" fmla="*/ 293425 w 8038531"/>
              <a:gd name="connsiteY70" fmla="*/ 2995684 h 3991971"/>
              <a:gd name="connsiteX71" fmla="*/ 409431 w 8038531"/>
              <a:gd name="connsiteY71" fmla="*/ 2715906 h 3991971"/>
              <a:gd name="connsiteX72" fmla="*/ 709682 w 8038531"/>
              <a:gd name="connsiteY72" fmla="*/ 2422478 h 3991971"/>
              <a:gd name="connsiteX73" fmla="*/ 818865 w 8038531"/>
              <a:gd name="connsiteY73" fmla="*/ 2449775 h 3991971"/>
              <a:gd name="connsiteX74" fmla="*/ 1091820 w 8038531"/>
              <a:gd name="connsiteY74" fmla="*/ 2313296 h 3991971"/>
              <a:gd name="connsiteX75" fmla="*/ 1044053 w 8038531"/>
              <a:gd name="connsiteY75" fmla="*/ 2169994 h 3991971"/>
              <a:gd name="connsiteX76" fmla="*/ 1064525 w 8038531"/>
              <a:gd name="connsiteY76" fmla="*/ 1910687 h 3991971"/>
              <a:gd name="connsiteX77" fmla="*/ 81886 w 8038531"/>
              <a:gd name="connsiteY77" fmla="*/ 1876568 h 3991971"/>
              <a:gd name="connsiteX78" fmla="*/ 136477 w 8038531"/>
              <a:gd name="connsiteY78" fmla="*/ 1528550 h 3991971"/>
              <a:gd name="connsiteX79" fmla="*/ 361665 w 8038531"/>
              <a:gd name="connsiteY79" fmla="*/ 1426191 h 3991971"/>
              <a:gd name="connsiteX80" fmla="*/ 368489 w 8038531"/>
              <a:gd name="connsiteY80" fmla="*/ 736980 h 3991971"/>
              <a:gd name="connsiteX81" fmla="*/ 252483 w 8038531"/>
              <a:gd name="connsiteY81" fmla="*/ 634621 h 3991971"/>
              <a:gd name="connsiteX82" fmla="*/ 593677 w 8038531"/>
              <a:gd name="connsiteY82" fmla="*/ 470848 h 3991971"/>
              <a:gd name="connsiteX83" fmla="*/ 1071349 w 8038531"/>
              <a:gd name="connsiteY83" fmla="*/ 470848 h 3991971"/>
              <a:gd name="connsiteX84" fmla="*/ 1078172 w 8038531"/>
              <a:gd name="connsiteY84" fmla="*/ 511791 h 3991971"/>
              <a:gd name="connsiteX85" fmla="*/ 1937981 w 8038531"/>
              <a:gd name="connsiteY85" fmla="*/ 511791 h 3991971"/>
              <a:gd name="connsiteX86" fmla="*/ 2135874 w 8038531"/>
              <a:gd name="connsiteY86" fmla="*/ 354842 h 3991971"/>
              <a:gd name="connsiteX87" fmla="*/ 2402005 w 8038531"/>
              <a:gd name="connsiteY87" fmla="*/ 532263 h 3991971"/>
              <a:gd name="connsiteX88" fmla="*/ 2606722 w 8038531"/>
              <a:gd name="connsiteY88" fmla="*/ 525439 h 3991971"/>
              <a:gd name="connsiteX89" fmla="*/ 3336877 w 8038531"/>
              <a:gd name="connsiteY89" fmla="*/ 191069 h 3991971"/>
              <a:gd name="connsiteX90" fmla="*/ 4101152 w 8038531"/>
              <a:gd name="connsiteY90" fmla="*/ 68239 h 3991971"/>
              <a:gd name="connsiteX91" fmla="*/ 4285396 w 8038531"/>
              <a:gd name="connsiteY91" fmla="*/ 0 h 3991971"/>
              <a:gd name="connsiteX0" fmla="*/ 4285396 w 8038531"/>
              <a:gd name="connsiteY0" fmla="*/ 307075 h 4207474"/>
              <a:gd name="connsiteX1" fmla="*/ 7083187 w 8038531"/>
              <a:gd name="connsiteY1" fmla="*/ 313899 h 4207474"/>
              <a:gd name="connsiteX2" fmla="*/ 7526740 w 8038531"/>
              <a:gd name="connsiteY2" fmla="*/ 730156 h 4207474"/>
              <a:gd name="connsiteX3" fmla="*/ 8038531 w 8038531"/>
              <a:gd name="connsiteY3" fmla="*/ 962168 h 4207474"/>
              <a:gd name="connsiteX4" fmla="*/ 7942996 w 8038531"/>
              <a:gd name="connsiteY4" fmla="*/ 1180532 h 4207474"/>
              <a:gd name="connsiteX5" fmla="*/ 7833814 w 8038531"/>
              <a:gd name="connsiteY5" fmla="*/ 1180532 h 4207474"/>
              <a:gd name="connsiteX6" fmla="*/ 7799695 w 8038531"/>
              <a:gd name="connsiteY6" fmla="*/ 1269242 h 4207474"/>
              <a:gd name="connsiteX7" fmla="*/ 7983940 w 8038531"/>
              <a:gd name="connsiteY7" fmla="*/ 1344305 h 4207474"/>
              <a:gd name="connsiteX8" fmla="*/ 7915701 w 8038531"/>
              <a:gd name="connsiteY8" fmla="*/ 1719618 h 4207474"/>
              <a:gd name="connsiteX9" fmla="*/ 7710984 w 8038531"/>
              <a:gd name="connsiteY9" fmla="*/ 1999397 h 4207474"/>
              <a:gd name="connsiteX10" fmla="*/ 7581331 w 8038531"/>
              <a:gd name="connsiteY10" fmla="*/ 2074460 h 4207474"/>
              <a:gd name="connsiteX11" fmla="*/ 7478972 w 8038531"/>
              <a:gd name="connsiteY11" fmla="*/ 2224586 h 4207474"/>
              <a:gd name="connsiteX12" fmla="*/ 7417558 w 8038531"/>
              <a:gd name="connsiteY12" fmla="*/ 2265529 h 4207474"/>
              <a:gd name="connsiteX13" fmla="*/ 7342495 w 8038531"/>
              <a:gd name="connsiteY13" fmla="*/ 2272353 h 4207474"/>
              <a:gd name="connsiteX14" fmla="*/ 7403910 w 8038531"/>
              <a:gd name="connsiteY14" fmla="*/ 2142699 h 4207474"/>
              <a:gd name="connsiteX15" fmla="*/ 7171898 w 8038531"/>
              <a:gd name="connsiteY15" fmla="*/ 2067636 h 4207474"/>
              <a:gd name="connsiteX16" fmla="*/ 6980829 w 8038531"/>
              <a:gd name="connsiteY16" fmla="*/ 1931159 h 4207474"/>
              <a:gd name="connsiteX17" fmla="*/ 7090011 w 8038531"/>
              <a:gd name="connsiteY17" fmla="*/ 2176818 h 4207474"/>
              <a:gd name="connsiteX18" fmla="*/ 7151426 w 8038531"/>
              <a:gd name="connsiteY18" fmla="*/ 2320120 h 4207474"/>
              <a:gd name="connsiteX19" fmla="*/ 7267432 w 8038531"/>
              <a:gd name="connsiteY19" fmla="*/ 2367887 h 4207474"/>
              <a:gd name="connsiteX20" fmla="*/ 7294728 w 8038531"/>
              <a:gd name="connsiteY20" fmla="*/ 2647666 h 4207474"/>
              <a:gd name="connsiteX21" fmla="*/ 7165074 w 8038531"/>
              <a:gd name="connsiteY21" fmla="*/ 2866030 h 4207474"/>
              <a:gd name="connsiteX22" fmla="*/ 7096835 w 8038531"/>
              <a:gd name="connsiteY22" fmla="*/ 2975212 h 4207474"/>
              <a:gd name="connsiteX23" fmla="*/ 7035420 w 8038531"/>
              <a:gd name="connsiteY23" fmla="*/ 2968389 h 4207474"/>
              <a:gd name="connsiteX24" fmla="*/ 6967181 w 8038531"/>
              <a:gd name="connsiteY24" fmla="*/ 3063923 h 4207474"/>
              <a:gd name="connsiteX25" fmla="*/ 6953534 w 8038531"/>
              <a:gd name="connsiteY25" fmla="*/ 3152633 h 4207474"/>
              <a:gd name="connsiteX26" fmla="*/ 6885295 w 8038531"/>
              <a:gd name="connsiteY26" fmla="*/ 3289111 h 4207474"/>
              <a:gd name="connsiteX27" fmla="*/ 6817056 w 8038531"/>
              <a:gd name="connsiteY27" fmla="*/ 3336878 h 4207474"/>
              <a:gd name="connsiteX28" fmla="*/ 6803408 w 8038531"/>
              <a:gd name="connsiteY28" fmla="*/ 3398293 h 4207474"/>
              <a:gd name="connsiteX29" fmla="*/ 6735169 w 8038531"/>
              <a:gd name="connsiteY29" fmla="*/ 3446060 h 4207474"/>
              <a:gd name="connsiteX30" fmla="*/ 6701050 w 8038531"/>
              <a:gd name="connsiteY30" fmla="*/ 3418765 h 4207474"/>
              <a:gd name="connsiteX31" fmla="*/ 6666931 w 8038531"/>
              <a:gd name="connsiteY31" fmla="*/ 3336878 h 4207474"/>
              <a:gd name="connsiteX32" fmla="*/ 6701050 w 8038531"/>
              <a:gd name="connsiteY32" fmla="*/ 3220872 h 4207474"/>
              <a:gd name="connsiteX33" fmla="*/ 6776113 w 8038531"/>
              <a:gd name="connsiteY33" fmla="*/ 3070747 h 4207474"/>
              <a:gd name="connsiteX34" fmla="*/ 6885295 w 8038531"/>
              <a:gd name="connsiteY34" fmla="*/ 2982036 h 4207474"/>
              <a:gd name="connsiteX35" fmla="*/ 6680578 w 8038531"/>
              <a:gd name="connsiteY35" fmla="*/ 2715905 h 4207474"/>
              <a:gd name="connsiteX36" fmla="*/ 6496334 w 8038531"/>
              <a:gd name="connsiteY36" fmla="*/ 2606723 h 4207474"/>
              <a:gd name="connsiteX37" fmla="*/ 6462214 w 8038531"/>
              <a:gd name="connsiteY37" fmla="*/ 2251881 h 4207474"/>
              <a:gd name="connsiteX38" fmla="*/ 6564572 w 8038531"/>
              <a:gd name="connsiteY38" fmla="*/ 2026693 h 4207474"/>
              <a:gd name="connsiteX39" fmla="*/ 6680578 w 8038531"/>
              <a:gd name="connsiteY39" fmla="*/ 1951630 h 4207474"/>
              <a:gd name="connsiteX40" fmla="*/ 6509981 w 8038531"/>
              <a:gd name="connsiteY40" fmla="*/ 2026693 h 4207474"/>
              <a:gd name="connsiteX41" fmla="*/ 6414447 w 8038531"/>
              <a:gd name="connsiteY41" fmla="*/ 2101756 h 4207474"/>
              <a:gd name="connsiteX42" fmla="*/ 6387152 w 8038531"/>
              <a:gd name="connsiteY42" fmla="*/ 2299648 h 4207474"/>
              <a:gd name="connsiteX43" fmla="*/ 6359856 w 8038531"/>
              <a:gd name="connsiteY43" fmla="*/ 2442950 h 4207474"/>
              <a:gd name="connsiteX44" fmla="*/ 6366680 w 8038531"/>
              <a:gd name="connsiteY44" fmla="*/ 2552132 h 4207474"/>
              <a:gd name="connsiteX45" fmla="*/ 6441743 w 8038531"/>
              <a:gd name="connsiteY45" fmla="*/ 2620371 h 4207474"/>
              <a:gd name="connsiteX46" fmla="*/ 6448566 w 8038531"/>
              <a:gd name="connsiteY46" fmla="*/ 2709081 h 4207474"/>
              <a:gd name="connsiteX47" fmla="*/ 6469038 w 8038531"/>
              <a:gd name="connsiteY47" fmla="*/ 2784144 h 4207474"/>
              <a:gd name="connsiteX48" fmla="*/ 6482686 w 8038531"/>
              <a:gd name="connsiteY48" fmla="*/ 2818263 h 4207474"/>
              <a:gd name="connsiteX49" fmla="*/ 6544101 w 8038531"/>
              <a:gd name="connsiteY49" fmla="*/ 2954741 h 4207474"/>
              <a:gd name="connsiteX50" fmla="*/ 6530453 w 8038531"/>
              <a:gd name="connsiteY50" fmla="*/ 3302759 h 4207474"/>
              <a:gd name="connsiteX51" fmla="*/ 6421271 w 8038531"/>
              <a:gd name="connsiteY51" fmla="*/ 3289111 h 4207474"/>
              <a:gd name="connsiteX52" fmla="*/ 6434919 w 8038531"/>
              <a:gd name="connsiteY52" fmla="*/ 3398293 h 4207474"/>
              <a:gd name="connsiteX53" fmla="*/ 6516805 w 8038531"/>
              <a:gd name="connsiteY53" fmla="*/ 3446060 h 4207474"/>
              <a:gd name="connsiteX54" fmla="*/ 6523629 w 8038531"/>
              <a:gd name="connsiteY54" fmla="*/ 3534771 h 4207474"/>
              <a:gd name="connsiteX55" fmla="*/ 6687402 w 8038531"/>
              <a:gd name="connsiteY55" fmla="*/ 3582538 h 4207474"/>
              <a:gd name="connsiteX56" fmla="*/ 6830704 w 8038531"/>
              <a:gd name="connsiteY56" fmla="*/ 3971499 h 4207474"/>
              <a:gd name="connsiteX57" fmla="*/ 6247482 w 8038531"/>
              <a:gd name="connsiteY57" fmla="*/ 4207474 h 4207474"/>
              <a:gd name="connsiteX58" fmla="*/ 6181555 w 8038531"/>
              <a:gd name="connsiteY58" fmla="*/ 3814550 h 4207474"/>
              <a:gd name="connsiteX59" fmla="*/ 3063922 w 8038531"/>
              <a:gd name="connsiteY59" fmla="*/ 3787254 h 4207474"/>
              <a:gd name="connsiteX60" fmla="*/ 2729552 w 8038531"/>
              <a:gd name="connsiteY60" fmla="*/ 3991971 h 4207474"/>
              <a:gd name="connsiteX61" fmla="*/ 2470244 w 8038531"/>
              <a:gd name="connsiteY61" fmla="*/ 3985147 h 4207474"/>
              <a:gd name="connsiteX62" fmla="*/ 2627193 w 8038531"/>
              <a:gd name="connsiteY62" fmla="*/ 3650777 h 4207474"/>
              <a:gd name="connsiteX63" fmla="*/ 2190465 w 8038531"/>
              <a:gd name="connsiteY63" fmla="*/ 3623481 h 4207474"/>
              <a:gd name="connsiteX64" fmla="*/ 1787856 w 8038531"/>
              <a:gd name="connsiteY64" fmla="*/ 3780430 h 4207474"/>
              <a:gd name="connsiteX65" fmla="*/ 634620 w 8038531"/>
              <a:gd name="connsiteY65" fmla="*/ 3759959 h 4207474"/>
              <a:gd name="connsiteX66" fmla="*/ 443551 w 8038531"/>
              <a:gd name="connsiteY66" fmla="*/ 3643953 h 4207474"/>
              <a:gd name="connsiteX67" fmla="*/ 61414 w 8038531"/>
              <a:gd name="connsiteY67" fmla="*/ 3746310 h 4207474"/>
              <a:gd name="connsiteX68" fmla="*/ 54590 w 8038531"/>
              <a:gd name="connsiteY68" fmla="*/ 3398294 h 4207474"/>
              <a:gd name="connsiteX69" fmla="*/ 0 w 8038531"/>
              <a:gd name="connsiteY69" fmla="*/ 3132162 h 4207474"/>
              <a:gd name="connsiteX70" fmla="*/ 293425 w 8038531"/>
              <a:gd name="connsiteY70" fmla="*/ 2995684 h 4207474"/>
              <a:gd name="connsiteX71" fmla="*/ 409431 w 8038531"/>
              <a:gd name="connsiteY71" fmla="*/ 2715906 h 4207474"/>
              <a:gd name="connsiteX72" fmla="*/ 709682 w 8038531"/>
              <a:gd name="connsiteY72" fmla="*/ 2422478 h 4207474"/>
              <a:gd name="connsiteX73" fmla="*/ 818865 w 8038531"/>
              <a:gd name="connsiteY73" fmla="*/ 2449775 h 4207474"/>
              <a:gd name="connsiteX74" fmla="*/ 1091820 w 8038531"/>
              <a:gd name="connsiteY74" fmla="*/ 2313296 h 4207474"/>
              <a:gd name="connsiteX75" fmla="*/ 1044053 w 8038531"/>
              <a:gd name="connsiteY75" fmla="*/ 2169994 h 4207474"/>
              <a:gd name="connsiteX76" fmla="*/ 1064525 w 8038531"/>
              <a:gd name="connsiteY76" fmla="*/ 1910687 h 4207474"/>
              <a:gd name="connsiteX77" fmla="*/ 81886 w 8038531"/>
              <a:gd name="connsiteY77" fmla="*/ 1876568 h 4207474"/>
              <a:gd name="connsiteX78" fmla="*/ 136477 w 8038531"/>
              <a:gd name="connsiteY78" fmla="*/ 1528550 h 4207474"/>
              <a:gd name="connsiteX79" fmla="*/ 361665 w 8038531"/>
              <a:gd name="connsiteY79" fmla="*/ 1426191 h 4207474"/>
              <a:gd name="connsiteX80" fmla="*/ 368489 w 8038531"/>
              <a:gd name="connsiteY80" fmla="*/ 736980 h 4207474"/>
              <a:gd name="connsiteX81" fmla="*/ 252483 w 8038531"/>
              <a:gd name="connsiteY81" fmla="*/ 634621 h 4207474"/>
              <a:gd name="connsiteX82" fmla="*/ 593677 w 8038531"/>
              <a:gd name="connsiteY82" fmla="*/ 470848 h 4207474"/>
              <a:gd name="connsiteX83" fmla="*/ 1071349 w 8038531"/>
              <a:gd name="connsiteY83" fmla="*/ 470848 h 4207474"/>
              <a:gd name="connsiteX84" fmla="*/ 1078172 w 8038531"/>
              <a:gd name="connsiteY84" fmla="*/ 511791 h 4207474"/>
              <a:gd name="connsiteX85" fmla="*/ 1937981 w 8038531"/>
              <a:gd name="connsiteY85" fmla="*/ 511791 h 4207474"/>
              <a:gd name="connsiteX86" fmla="*/ 2135874 w 8038531"/>
              <a:gd name="connsiteY86" fmla="*/ 354842 h 4207474"/>
              <a:gd name="connsiteX87" fmla="*/ 2402005 w 8038531"/>
              <a:gd name="connsiteY87" fmla="*/ 532263 h 4207474"/>
              <a:gd name="connsiteX88" fmla="*/ 2606722 w 8038531"/>
              <a:gd name="connsiteY88" fmla="*/ 525439 h 4207474"/>
              <a:gd name="connsiteX89" fmla="*/ 3336877 w 8038531"/>
              <a:gd name="connsiteY89" fmla="*/ 191069 h 4207474"/>
              <a:gd name="connsiteX90" fmla="*/ 4101152 w 8038531"/>
              <a:gd name="connsiteY90" fmla="*/ 68239 h 4207474"/>
              <a:gd name="connsiteX91" fmla="*/ 4285396 w 8038531"/>
              <a:gd name="connsiteY91" fmla="*/ 0 h 4207474"/>
              <a:gd name="connsiteX0" fmla="*/ 4285396 w 8038531"/>
              <a:gd name="connsiteY0" fmla="*/ 307075 h 4421325"/>
              <a:gd name="connsiteX1" fmla="*/ 7083187 w 8038531"/>
              <a:gd name="connsiteY1" fmla="*/ 313899 h 4421325"/>
              <a:gd name="connsiteX2" fmla="*/ 7526740 w 8038531"/>
              <a:gd name="connsiteY2" fmla="*/ 730156 h 4421325"/>
              <a:gd name="connsiteX3" fmla="*/ 8038531 w 8038531"/>
              <a:gd name="connsiteY3" fmla="*/ 962168 h 4421325"/>
              <a:gd name="connsiteX4" fmla="*/ 7942996 w 8038531"/>
              <a:gd name="connsiteY4" fmla="*/ 1180532 h 4421325"/>
              <a:gd name="connsiteX5" fmla="*/ 7833814 w 8038531"/>
              <a:gd name="connsiteY5" fmla="*/ 1180532 h 4421325"/>
              <a:gd name="connsiteX6" fmla="*/ 7799695 w 8038531"/>
              <a:gd name="connsiteY6" fmla="*/ 1269242 h 4421325"/>
              <a:gd name="connsiteX7" fmla="*/ 7983940 w 8038531"/>
              <a:gd name="connsiteY7" fmla="*/ 1344305 h 4421325"/>
              <a:gd name="connsiteX8" fmla="*/ 7915701 w 8038531"/>
              <a:gd name="connsiteY8" fmla="*/ 1719618 h 4421325"/>
              <a:gd name="connsiteX9" fmla="*/ 7710984 w 8038531"/>
              <a:gd name="connsiteY9" fmla="*/ 1999397 h 4421325"/>
              <a:gd name="connsiteX10" fmla="*/ 7581331 w 8038531"/>
              <a:gd name="connsiteY10" fmla="*/ 2074460 h 4421325"/>
              <a:gd name="connsiteX11" fmla="*/ 7478972 w 8038531"/>
              <a:gd name="connsiteY11" fmla="*/ 2224586 h 4421325"/>
              <a:gd name="connsiteX12" fmla="*/ 7417558 w 8038531"/>
              <a:gd name="connsiteY12" fmla="*/ 2265529 h 4421325"/>
              <a:gd name="connsiteX13" fmla="*/ 7342495 w 8038531"/>
              <a:gd name="connsiteY13" fmla="*/ 2272353 h 4421325"/>
              <a:gd name="connsiteX14" fmla="*/ 7403910 w 8038531"/>
              <a:gd name="connsiteY14" fmla="*/ 2142699 h 4421325"/>
              <a:gd name="connsiteX15" fmla="*/ 7171898 w 8038531"/>
              <a:gd name="connsiteY15" fmla="*/ 2067636 h 4421325"/>
              <a:gd name="connsiteX16" fmla="*/ 6980829 w 8038531"/>
              <a:gd name="connsiteY16" fmla="*/ 1931159 h 4421325"/>
              <a:gd name="connsiteX17" fmla="*/ 7090011 w 8038531"/>
              <a:gd name="connsiteY17" fmla="*/ 2176818 h 4421325"/>
              <a:gd name="connsiteX18" fmla="*/ 7151426 w 8038531"/>
              <a:gd name="connsiteY18" fmla="*/ 2320120 h 4421325"/>
              <a:gd name="connsiteX19" fmla="*/ 7267432 w 8038531"/>
              <a:gd name="connsiteY19" fmla="*/ 2367887 h 4421325"/>
              <a:gd name="connsiteX20" fmla="*/ 7294728 w 8038531"/>
              <a:gd name="connsiteY20" fmla="*/ 2647666 h 4421325"/>
              <a:gd name="connsiteX21" fmla="*/ 7165074 w 8038531"/>
              <a:gd name="connsiteY21" fmla="*/ 2866030 h 4421325"/>
              <a:gd name="connsiteX22" fmla="*/ 7096835 w 8038531"/>
              <a:gd name="connsiteY22" fmla="*/ 2975212 h 4421325"/>
              <a:gd name="connsiteX23" fmla="*/ 7035420 w 8038531"/>
              <a:gd name="connsiteY23" fmla="*/ 2968389 h 4421325"/>
              <a:gd name="connsiteX24" fmla="*/ 6967181 w 8038531"/>
              <a:gd name="connsiteY24" fmla="*/ 3063923 h 4421325"/>
              <a:gd name="connsiteX25" fmla="*/ 6953534 w 8038531"/>
              <a:gd name="connsiteY25" fmla="*/ 3152633 h 4421325"/>
              <a:gd name="connsiteX26" fmla="*/ 6885295 w 8038531"/>
              <a:gd name="connsiteY26" fmla="*/ 3289111 h 4421325"/>
              <a:gd name="connsiteX27" fmla="*/ 6817056 w 8038531"/>
              <a:gd name="connsiteY27" fmla="*/ 3336878 h 4421325"/>
              <a:gd name="connsiteX28" fmla="*/ 6803408 w 8038531"/>
              <a:gd name="connsiteY28" fmla="*/ 3398293 h 4421325"/>
              <a:gd name="connsiteX29" fmla="*/ 6735169 w 8038531"/>
              <a:gd name="connsiteY29" fmla="*/ 3446060 h 4421325"/>
              <a:gd name="connsiteX30" fmla="*/ 6701050 w 8038531"/>
              <a:gd name="connsiteY30" fmla="*/ 3418765 h 4421325"/>
              <a:gd name="connsiteX31" fmla="*/ 6666931 w 8038531"/>
              <a:gd name="connsiteY31" fmla="*/ 3336878 h 4421325"/>
              <a:gd name="connsiteX32" fmla="*/ 6701050 w 8038531"/>
              <a:gd name="connsiteY32" fmla="*/ 3220872 h 4421325"/>
              <a:gd name="connsiteX33" fmla="*/ 6776113 w 8038531"/>
              <a:gd name="connsiteY33" fmla="*/ 3070747 h 4421325"/>
              <a:gd name="connsiteX34" fmla="*/ 6885295 w 8038531"/>
              <a:gd name="connsiteY34" fmla="*/ 2982036 h 4421325"/>
              <a:gd name="connsiteX35" fmla="*/ 6680578 w 8038531"/>
              <a:gd name="connsiteY35" fmla="*/ 2715905 h 4421325"/>
              <a:gd name="connsiteX36" fmla="*/ 6496334 w 8038531"/>
              <a:gd name="connsiteY36" fmla="*/ 2606723 h 4421325"/>
              <a:gd name="connsiteX37" fmla="*/ 6462214 w 8038531"/>
              <a:gd name="connsiteY37" fmla="*/ 2251881 h 4421325"/>
              <a:gd name="connsiteX38" fmla="*/ 6564572 w 8038531"/>
              <a:gd name="connsiteY38" fmla="*/ 2026693 h 4421325"/>
              <a:gd name="connsiteX39" fmla="*/ 6680578 w 8038531"/>
              <a:gd name="connsiteY39" fmla="*/ 1951630 h 4421325"/>
              <a:gd name="connsiteX40" fmla="*/ 6509981 w 8038531"/>
              <a:gd name="connsiteY40" fmla="*/ 2026693 h 4421325"/>
              <a:gd name="connsiteX41" fmla="*/ 6414447 w 8038531"/>
              <a:gd name="connsiteY41" fmla="*/ 2101756 h 4421325"/>
              <a:gd name="connsiteX42" fmla="*/ 6387152 w 8038531"/>
              <a:gd name="connsiteY42" fmla="*/ 2299648 h 4421325"/>
              <a:gd name="connsiteX43" fmla="*/ 6359856 w 8038531"/>
              <a:gd name="connsiteY43" fmla="*/ 2442950 h 4421325"/>
              <a:gd name="connsiteX44" fmla="*/ 6366680 w 8038531"/>
              <a:gd name="connsiteY44" fmla="*/ 2552132 h 4421325"/>
              <a:gd name="connsiteX45" fmla="*/ 6441743 w 8038531"/>
              <a:gd name="connsiteY45" fmla="*/ 2620371 h 4421325"/>
              <a:gd name="connsiteX46" fmla="*/ 6448566 w 8038531"/>
              <a:gd name="connsiteY46" fmla="*/ 2709081 h 4421325"/>
              <a:gd name="connsiteX47" fmla="*/ 6469038 w 8038531"/>
              <a:gd name="connsiteY47" fmla="*/ 2784144 h 4421325"/>
              <a:gd name="connsiteX48" fmla="*/ 6482686 w 8038531"/>
              <a:gd name="connsiteY48" fmla="*/ 2818263 h 4421325"/>
              <a:gd name="connsiteX49" fmla="*/ 6544101 w 8038531"/>
              <a:gd name="connsiteY49" fmla="*/ 2954741 h 4421325"/>
              <a:gd name="connsiteX50" fmla="*/ 6530453 w 8038531"/>
              <a:gd name="connsiteY50" fmla="*/ 3302759 h 4421325"/>
              <a:gd name="connsiteX51" fmla="*/ 6421271 w 8038531"/>
              <a:gd name="connsiteY51" fmla="*/ 3289111 h 4421325"/>
              <a:gd name="connsiteX52" fmla="*/ 6434919 w 8038531"/>
              <a:gd name="connsiteY52" fmla="*/ 3398293 h 4421325"/>
              <a:gd name="connsiteX53" fmla="*/ 6516805 w 8038531"/>
              <a:gd name="connsiteY53" fmla="*/ 3446060 h 4421325"/>
              <a:gd name="connsiteX54" fmla="*/ 6523629 w 8038531"/>
              <a:gd name="connsiteY54" fmla="*/ 3534771 h 4421325"/>
              <a:gd name="connsiteX55" fmla="*/ 6687402 w 8038531"/>
              <a:gd name="connsiteY55" fmla="*/ 3582538 h 4421325"/>
              <a:gd name="connsiteX56" fmla="*/ 6830704 w 8038531"/>
              <a:gd name="connsiteY56" fmla="*/ 3971499 h 4421325"/>
              <a:gd name="connsiteX57" fmla="*/ 6358095 w 8038531"/>
              <a:gd name="connsiteY57" fmla="*/ 4421325 h 4421325"/>
              <a:gd name="connsiteX58" fmla="*/ 6181555 w 8038531"/>
              <a:gd name="connsiteY58" fmla="*/ 3814550 h 4421325"/>
              <a:gd name="connsiteX59" fmla="*/ 3063922 w 8038531"/>
              <a:gd name="connsiteY59" fmla="*/ 3787254 h 4421325"/>
              <a:gd name="connsiteX60" fmla="*/ 2729552 w 8038531"/>
              <a:gd name="connsiteY60" fmla="*/ 3991971 h 4421325"/>
              <a:gd name="connsiteX61" fmla="*/ 2470244 w 8038531"/>
              <a:gd name="connsiteY61" fmla="*/ 3985147 h 4421325"/>
              <a:gd name="connsiteX62" fmla="*/ 2627193 w 8038531"/>
              <a:gd name="connsiteY62" fmla="*/ 3650777 h 4421325"/>
              <a:gd name="connsiteX63" fmla="*/ 2190465 w 8038531"/>
              <a:gd name="connsiteY63" fmla="*/ 3623481 h 4421325"/>
              <a:gd name="connsiteX64" fmla="*/ 1787856 w 8038531"/>
              <a:gd name="connsiteY64" fmla="*/ 3780430 h 4421325"/>
              <a:gd name="connsiteX65" fmla="*/ 634620 w 8038531"/>
              <a:gd name="connsiteY65" fmla="*/ 3759959 h 4421325"/>
              <a:gd name="connsiteX66" fmla="*/ 443551 w 8038531"/>
              <a:gd name="connsiteY66" fmla="*/ 3643953 h 4421325"/>
              <a:gd name="connsiteX67" fmla="*/ 61414 w 8038531"/>
              <a:gd name="connsiteY67" fmla="*/ 3746310 h 4421325"/>
              <a:gd name="connsiteX68" fmla="*/ 54590 w 8038531"/>
              <a:gd name="connsiteY68" fmla="*/ 3398294 h 4421325"/>
              <a:gd name="connsiteX69" fmla="*/ 0 w 8038531"/>
              <a:gd name="connsiteY69" fmla="*/ 3132162 h 4421325"/>
              <a:gd name="connsiteX70" fmla="*/ 293425 w 8038531"/>
              <a:gd name="connsiteY70" fmla="*/ 2995684 h 4421325"/>
              <a:gd name="connsiteX71" fmla="*/ 409431 w 8038531"/>
              <a:gd name="connsiteY71" fmla="*/ 2715906 h 4421325"/>
              <a:gd name="connsiteX72" fmla="*/ 709682 w 8038531"/>
              <a:gd name="connsiteY72" fmla="*/ 2422478 h 4421325"/>
              <a:gd name="connsiteX73" fmla="*/ 818865 w 8038531"/>
              <a:gd name="connsiteY73" fmla="*/ 2449775 h 4421325"/>
              <a:gd name="connsiteX74" fmla="*/ 1091820 w 8038531"/>
              <a:gd name="connsiteY74" fmla="*/ 2313296 h 4421325"/>
              <a:gd name="connsiteX75" fmla="*/ 1044053 w 8038531"/>
              <a:gd name="connsiteY75" fmla="*/ 2169994 h 4421325"/>
              <a:gd name="connsiteX76" fmla="*/ 1064525 w 8038531"/>
              <a:gd name="connsiteY76" fmla="*/ 1910687 h 4421325"/>
              <a:gd name="connsiteX77" fmla="*/ 81886 w 8038531"/>
              <a:gd name="connsiteY77" fmla="*/ 1876568 h 4421325"/>
              <a:gd name="connsiteX78" fmla="*/ 136477 w 8038531"/>
              <a:gd name="connsiteY78" fmla="*/ 1528550 h 4421325"/>
              <a:gd name="connsiteX79" fmla="*/ 361665 w 8038531"/>
              <a:gd name="connsiteY79" fmla="*/ 1426191 h 4421325"/>
              <a:gd name="connsiteX80" fmla="*/ 368489 w 8038531"/>
              <a:gd name="connsiteY80" fmla="*/ 736980 h 4421325"/>
              <a:gd name="connsiteX81" fmla="*/ 252483 w 8038531"/>
              <a:gd name="connsiteY81" fmla="*/ 634621 h 4421325"/>
              <a:gd name="connsiteX82" fmla="*/ 593677 w 8038531"/>
              <a:gd name="connsiteY82" fmla="*/ 470848 h 4421325"/>
              <a:gd name="connsiteX83" fmla="*/ 1071349 w 8038531"/>
              <a:gd name="connsiteY83" fmla="*/ 470848 h 4421325"/>
              <a:gd name="connsiteX84" fmla="*/ 1078172 w 8038531"/>
              <a:gd name="connsiteY84" fmla="*/ 511791 h 4421325"/>
              <a:gd name="connsiteX85" fmla="*/ 1937981 w 8038531"/>
              <a:gd name="connsiteY85" fmla="*/ 511791 h 4421325"/>
              <a:gd name="connsiteX86" fmla="*/ 2135874 w 8038531"/>
              <a:gd name="connsiteY86" fmla="*/ 354842 h 4421325"/>
              <a:gd name="connsiteX87" fmla="*/ 2402005 w 8038531"/>
              <a:gd name="connsiteY87" fmla="*/ 532263 h 4421325"/>
              <a:gd name="connsiteX88" fmla="*/ 2606722 w 8038531"/>
              <a:gd name="connsiteY88" fmla="*/ 525439 h 4421325"/>
              <a:gd name="connsiteX89" fmla="*/ 3336877 w 8038531"/>
              <a:gd name="connsiteY89" fmla="*/ 191069 h 4421325"/>
              <a:gd name="connsiteX90" fmla="*/ 4101152 w 8038531"/>
              <a:gd name="connsiteY90" fmla="*/ 68239 h 4421325"/>
              <a:gd name="connsiteX91" fmla="*/ 4285396 w 8038531"/>
              <a:gd name="connsiteY91" fmla="*/ 0 h 4421325"/>
              <a:gd name="connsiteX0" fmla="*/ 4285396 w 8038531"/>
              <a:gd name="connsiteY0" fmla="*/ 307075 h 4421325"/>
              <a:gd name="connsiteX1" fmla="*/ 7083187 w 8038531"/>
              <a:gd name="connsiteY1" fmla="*/ 313899 h 4421325"/>
              <a:gd name="connsiteX2" fmla="*/ 7526740 w 8038531"/>
              <a:gd name="connsiteY2" fmla="*/ 730156 h 4421325"/>
              <a:gd name="connsiteX3" fmla="*/ 8038531 w 8038531"/>
              <a:gd name="connsiteY3" fmla="*/ 962168 h 4421325"/>
              <a:gd name="connsiteX4" fmla="*/ 7942996 w 8038531"/>
              <a:gd name="connsiteY4" fmla="*/ 1180532 h 4421325"/>
              <a:gd name="connsiteX5" fmla="*/ 7833814 w 8038531"/>
              <a:gd name="connsiteY5" fmla="*/ 1180532 h 4421325"/>
              <a:gd name="connsiteX6" fmla="*/ 7799695 w 8038531"/>
              <a:gd name="connsiteY6" fmla="*/ 1269242 h 4421325"/>
              <a:gd name="connsiteX7" fmla="*/ 7983940 w 8038531"/>
              <a:gd name="connsiteY7" fmla="*/ 1344305 h 4421325"/>
              <a:gd name="connsiteX8" fmla="*/ 7915701 w 8038531"/>
              <a:gd name="connsiteY8" fmla="*/ 1719618 h 4421325"/>
              <a:gd name="connsiteX9" fmla="*/ 7710984 w 8038531"/>
              <a:gd name="connsiteY9" fmla="*/ 1999397 h 4421325"/>
              <a:gd name="connsiteX10" fmla="*/ 7581331 w 8038531"/>
              <a:gd name="connsiteY10" fmla="*/ 2074460 h 4421325"/>
              <a:gd name="connsiteX11" fmla="*/ 7478972 w 8038531"/>
              <a:gd name="connsiteY11" fmla="*/ 2224586 h 4421325"/>
              <a:gd name="connsiteX12" fmla="*/ 7417558 w 8038531"/>
              <a:gd name="connsiteY12" fmla="*/ 2265529 h 4421325"/>
              <a:gd name="connsiteX13" fmla="*/ 7342495 w 8038531"/>
              <a:gd name="connsiteY13" fmla="*/ 2272353 h 4421325"/>
              <a:gd name="connsiteX14" fmla="*/ 7403910 w 8038531"/>
              <a:gd name="connsiteY14" fmla="*/ 2142699 h 4421325"/>
              <a:gd name="connsiteX15" fmla="*/ 7171898 w 8038531"/>
              <a:gd name="connsiteY15" fmla="*/ 2067636 h 4421325"/>
              <a:gd name="connsiteX16" fmla="*/ 6980829 w 8038531"/>
              <a:gd name="connsiteY16" fmla="*/ 1931159 h 4421325"/>
              <a:gd name="connsiteX17" fmla="*/ 7090011 w 8038531"/>
              <a:gd name="connsiteY17" fmla="*/ 2176818 h 4421325"/>
              <a:gd name="connsiteX18" fmla="*/ 7151426 w 8038531"/>
              <a:gd name="connsiteY18" fmla="*/ 2320120 h 4421325"/>
              <a:gd name="connsiteX19" fmla="*/ 7267432 w 8038531"/>
              <a:gd name="connsiteY19" fmla="*/ 2367887 h 4421325"/>
              <a:gd name="connsiteX20" fmla="*/ 7294728 w 8038531"/>
              <a:gd name="connsiteY20" fmla="*/ 2647666 h 4421325"/>
              <a:gd name="connsiteX21" fmla="*/ 7165074 w 8038531"/>
              <a:gd name="connsiteY21" fmla="*/ 2866030 h 4421325"/>
              <a:gd name="connsiteX22" fmla="*/ 7096835 w 8038531"/>
              <a:gd name="connsiteY22" fmla="*/ 2975212 h 4421325"/>
              <a:gd name="connsiteX23" fmla="*/ 7035420 w 8038531"/>
              <a:gd name="connsiteY23" fmla="*/ 2968389 h 4421325"/>
              <a:gd name="connsiteX24" fmla="*/ 6967181 w 8038531"/>
              <a:gd name="connsiteY24" fmla="*/ 3063923 h 4421325"/>
              <a:gd name="connsiteX25" fmla="*/ 6953534 w 8038531"/>
              <a:gd name="connsiteY25" fmla="*/ 3152633 h 4421325"/>
              <a:gd name="connsiteX26" fmla="*/ 6885295 w 8038531"/>
              <a:gd name="connsiteY26" fmla="*/ 3289111 h 4421325"/>
              <a:gd name="connsiteX27" fmla="*/ 6817056 w 8038531"/>
              <a:gd name="connsiteY27" fmla="*/ 3336878 h 4421325"/>
              <a:gd name="connsiteX28" fmla="*/ 6803408 w 8038531"/>
              <a:gd name="connsiteY28" fmla="*/ 3398293 h 4421325"/>
              <a:gd name="connsiteX29" fmla="*/ 6735169 w 8038531"/>
              <a:gd name="connsiteY29" fmla="*/ 3446060 h 4421325"/>
              <a:gd name="connsiteX30" fmla="*/ 6701050 w 8038531"/>
              <a:gd name="connsiteY30" fmla="*/ 3418765 h 4421325"/>
              <a:gd name="connsiteX31" fmla="*/ 6666931 w 8038531"/>
              <a:gd name="connsiteY31" fmla="*/ 3336878 h 4421325"/>
              <a:gd name="connsiteX32" fmla="*/ 6701050 w 8038531"/>
              <a:gd name="connsiteY32" fmla="*/ 3220872 h 4421325"/>
              <a:gd name="connsiteX33" fmla="*/ 6776113 w 8038531"/>
              <a:gd name="connsiteY33" fmla="*/ 3070747 h 4421325"/>
              <a:gd name="connsiteX34" fmla="*/ 6885295 w 8038531"/>
              <a:gd name="connsiteY34" fmla="*/ 2982036 h 4421325"/>
              <a:gd name="connsiteX35" fmla="*/ 6680578 w 8038531"/>
              <a:gd name="connsiteY35" fmla="*/ 2715905 h 4421325"/>
              <a:gd name="connsiteX36" fmla="*/ 6496334 w 8038531"/>
              <a:gd name="connsiteY36" fmla="*/ 2606723 h 4421325"/>
              <a:gd name="connsiteX37" fmla="*/ 6462214 w 8038531"/>
              <a:gd name="connsiteY37" fmla="*/ 2251881 h 4421325"/>
              <a:gd name="connsiteX38" fmla="*/ 6564572 w 8038531"/>
              <a:gd name="connsiteY38" fmla="*/ 2026693 h 4421325"/>
              <a:gd name="connsiteX39" fmla="*/ 6680578 w 8038531"/>
              <a:gd name="connsiteY39" fmla="*/ 1951630 h 4421325"/>
              <a:gd name="connsiteX40" fmla="*/ 6509981 w 8038531"/>
              <a:gd name="connsiteY40" fmla="*/ 2026693 h 4421325"/>
              <a:gd name="connsiteX41" fmla="*/ 6414447 w 8038531"/>
              <a:gd name="connsiteY41" fmla="*/ 2101756 h 4421325"/>
              <a:gd name="connsiteX42" fmla="*/ 6387152 w 8038531"/>
              <a:gd name="connsiteY42" fmla="*/ 2299648 h 4421325"/>
              <a:gd name="connsiteX43" fmla="*/ 6359856 w 8038531"/>
              <a:gd name="connsiteY43" fmla="*/ 2442950 h 4421325"/>
              <a:gd name="connsiteX44" fmla="*/ 6366680 w 8038531"/>
              <a:gd name="connsiteY44" fmla="*/ 2552132 h 4421325"/>
              <a:gd name="connsiteX45" fmla="*/ 6441743 w 8038531"/>
              <a:gd name="connsiteY45" fmla="*/ 2620371 h 4421325"/>
              <a:gd name="connsiteX46" fmla="*/ 6448566 w 8038531"/>
              <a:gd name="connsiteY46" fmla="*/ 2709081 h 4421325"/>
              <a:gd name="connsiteX47" fmla="*/ 6469038 w 8038531"/>
              <a:gd name="connsiteY47" fmla="*/ 2784144 h 4421325"/>
              <a:gd name="connsiteX48" fmla="*/ 6482686 w 8038531"/>
              <a:gd name="connsiteY48" fmla="*/ 2818263 h 4421325"/>
              <a:gd name="connsiteX49" fmla="*/ 6544101 w 8038531"/>
              <a:gd name="connsiteY49" fmla="*/ 2954741 h 4421325"/>
              <a:gd name="connsiteX50" fmla="*/ 6530453 w 8038531"/>
              <a:gd name="connsiteY50" fmla="*/ 3302759 h 4421325"/>
              <a:gd name="connsiteX51" fmla="*/ 6421271 w 8038531"/>
              <a:gd name="connsiteY51" fmla="*/ 3289111 h 4421325"/>
              <a:gd name="connsiteX52" fmla="*/ 6434919 w 8038531"/>
              <a:gd name="connsiteY52" fmla="*/ 3398293 h 4421325"/>
              <a:gd name="connsiteX53" fmla="*/ 6516805 w 8038531"/>
              <a:gd name="connsiteY53" fmla="*/ 3446060 h 4421325"/>
              <a:gd name="connsiteX54" fmla="*/ 6523629 w 8038531"/>
              <a:gd name="connsiteY54" fmla="*/ 3534771 h 4421325"/>
              <a:gd name="connsiteX55" fmla="*/ 6687402 w 8038531"/>
              <a:gd name="connsiteY55" fmla="*/ 3582538 h 4421325"/>
              <a:gd name="connsiteX56" fmla="*/ 7044556 w 8038531"/>
              <a:gd name="connsiteY56" fmla="*/ 4421325 h 4421325"/>
              <a:gd name="connsiteX57" fmla="*/ 6358095 w 8038531"/>
              <a:gd name="connsiteY57" fmla="*/ 4421325 h 4421325"/>
              <a:gd name="connsiteX58" fmla="*/ 6181555 w 8038531"/>
              <a:gd name="connsiteY58" fmla="*/ 3814550 h 4421325"/>
              <a:gd name="connsiteX59" fmla="*/ 3063922 w 8038531"/>
              <a:gd name="connsiteY59" fmla="*/ 3787254 h 4421325"/>
              <a:gd name="connsiteX60" fmla="*/ 2729552 w 8038531"/>
              <a:gd name="connsiteY60" fmla="*/ 3991971 h 4421325"/>
              <a:gd name="connsiteX61" fmla="*/ 2470244 w 8038531"/>
              <a:gd name="connsiteY61" fmla="*/ 3985147 h 4421325"/>
              <a:gd name="connsiteX62" fmla="*/ 2627193 w 8038531"/>
              <a:gd name="connsiteY62" fmla="*/ 3650777 h 4421325"/>
              <a:gd name="connsiteX63" fmla="*/ 2190465 w 8038531"/>
              <a:gd name="connsiteY63" fmla="*/ 3623481 h 4421325"/>
              <a:gd name="connsiteX64" fmla="*/ 1787856 w 8038531"/>
              <a:gd name="connsiteY64" fmla="*/ 3780430 h 4421325"/>
              <a:gd name="connsiteX65" fmla="*/ 634620 w 8038531"/>
              <a:gd name="connsiteY65" fmla="*/ 3759959 h 4421325"/>
              <a:gd name="connsiteX66" fmla="*/ 443551 w 8038531"/>
              <a:gd name="connsiteY66" fmla="*/ 3643953 h 4421325"/>
              <a:gd name="connsiteX67" fmla="*/ 61414 w 8038531"/>
              <a:gd name="connsiteY67" fmla="*/ 3746310 h 4421325"/>
              <a:gd name="connsiteX68" fmla="*/ 54590 w 8038531"/>
              <a:gd name="connsiteY68" fmla="*/ 3398294 h 4421325"/>
              <a:gd name="connsiteX69" fmla="*/ 0 w 8038531"/>
              <a:gd name="connsiteY69" fmla="*/ 3132162 h 4421325"/>
              <a:gd name="connsiteX70" fmla="*/ 293425 w 8038531"/>
              <a:gd name="connsiteY70" fmla="*/ 2995684 h 4421325"/>
              <a:gd name="connsiteX71" fmla="*/ 409431 w 8038531"/>
              <a:gd name="connsiteY71" fmla="*/ 2715906 h 4421325"/>
              <a:gd name="connsiteX72" fmla="*/ 709682 w 8038531"/>
              <a:gd name="connsiteY72" fmla="*/ 2422478 h 4421325"/>
              <a:gd name="connsiteX73" fmla="*/ 818865 w 8038531"/>
              <a:gd name="connsiteY73" fmla="*/ 2449775 h 4421325"/>
              <a:gd name="connsiteX74" fmla="*/ 1091820 w 8038531"/>
              <a:gd name="connsiteY74" fmla="*/ 2313296 h 4421325"/>
              <a:gd name="connsiteX75" fmla="*/ 1044053 w 8038531"/>
              <a:gd name="connsiteY75" fmla="*/ 2169994 h 4421325"/>
              <a:gd name="connsiteX76" fmla="*/ 1064525 w 8038531"/>
              <a:gd name="connsiteY76" fmla="*/ 1910687 h 4421325"/>
              <a:gd name="connsiteX77" fmla="*/ 81886 w 8038531"/>
              <a:gd name="connsiteY77" fmla="*/ 1876568 h 4421325"/>
              <a:gd name="connsiteX78" fmla="*/ 136477 w 8038531"/>
              <a:gd name="connsiteY78" fmla="*/ 1528550 h 4421325"/>
              <a:gd name="connsiteX79" fmla="*/ 361665 w 8038531"/>
              <a:gd name="connsiteY79" fmla="*/ 1426191 h 4421325"/>
              <a:gd name="connsiteX80" fmla="*/ 368489 w 8038531"/>
              <a:gd name="connsiteY80" fmla="*/ 736980 h 4421325"/>
              <a:gd name="connsiteX81" fmla="*/ 252483 w 8038531"/>
              <a:gd name="connsiteY81" fmla="*/ 634621 h 4421325"/>
              <a:gd name="connsiteX82" fmla="*/ 593677 w 8038531"/>
              <a:gd name="connsiteY82" fmla="*/ 470848 h 4421325"/>
              <a:gd name="connsiteX83" fmla="*/ 1071349 w 8038531"/>
              <a:gd name="connsiteY83" fmla="*/ 470848 h 4421325"/>
              <a:gd name="connsiteX84" fmla="*/ 1078172 w 8038531"/>
              <a:gd name="connsiteY84" fmla="*/ 511791 h 4421325"/>
              <a:gd name="connsiteX85" fmla="*/ 1937981 w 8038531"/>
              <a:gd name="connsiteY85" fmla="*/ 511791 h 4421325"/>
              <a:gd name="connsiteX86" fmla="*/ 2135874 w 8038531"/>
              <a:gd name="connsiteY86" fmla="*/ 354842 h 4421325"/>
              <a:gd name="connsiteX87" fmla="*/ 2402005 w 8038531"/>
              <a:gd name="connsiteY87" fmla="*/ 532263 h 4421325"/>
              <a:gd name="connsiteX88" fmla="*/ 2606722 w 8038531"/>
              <a:gd name="connsiteY88" fmla="*/ 525439 h 4421325"/>
              <a:gd name="connsiteX89" fmla="*/ 3336877 w 8038531"/>
              <a:gd name="connsiteY89" fmla="*/ 191069 h 4421325"/>
              <a:gd name="connsiteX90" fmla="*/ 4101152 w 8038531"/>
              <a:gd name="connsiteY90" fmla="*/ 68239 h 4421325"/>
              <a:gd name="connsiteX91" fmla="*/ 4285396 w 8038531"/>
              <a:gd name="connsiteY91" fmla="*/ 0 h 442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8038531" h="4421325">
                <a:moveTo>
                  <a:pt x="4285396" y="307075"/>
                </a:moveTo>
                <a:lnTo>
                  <a:pt x="7083187" y="313899"/>
                </a:lnTo>
                <a:lnTo>
                  <a:pt x="7526740" y="730156"/>
                </a:lnTo>
                <a:lnTo>
                  <a:pt x="8038531" y="962168"/>
                </a:lnTo>
                <a:lnTo>
                  <a:pt x="7942996" y="1180532"/>
                </a:lnTo>
                <a:lnTo>
                  <a:pt x="7833814" y="1180532"/>
                </a:lnTo>
                <a:lnTo>
                  <a:pt x="7799695" y="1269242"/>
                </a:lnTo>
                <a:lnTo>
                  <a:pt x="7983940" y="1344305"/>
                </a:lnTo>
                <a:lnTo>
                  <a:pt x="7915701" y="1719618"/>
                </a:lnTo>
                <a:lnTo>
                  <a:pt x="7710984" y="1999397"/>
                </a:lnTo>
                <a:lnTo>
                  <a:pt x="7581331" y="2074460"/>
                </a:lnTo>
                <a:lnTo>
                  <a:pt x="7478972" y="2224586"/>
                </a:lnTo>
                <a:lnTo>
                  <a:pt x="7417558" y="2265529"/>
                </a:lnTo>
                <a:lnTo>
                  <a:pt x="7342495" y="2272353"/>
                </a:lnTo>
                <a:lnTo>
                  <a:pt x="7403910" y="2142699"/>
                </a:lnTo>
                <a:lnTo>
                  <a:pt x="7171898" y="2067636"/>
                </a:lnTo>
                <a:lnTo>
                  <a:pt x="6980829" y="1931159"/>
                </a:lnTo>
                <a:lnTo>
                  <a:pt x="7090011" y="2176818"/>
                </a:lnTo>
                <a:lnTo>
                  <a:pt x="7151426" y="2320120"/>
                </a:lnTo>
                <a:lnTo>
                  <a:pt x="7267432" y="2367887"/>
                </a:lnTo>
                <a:lnTo>
                  <a:pt x="7294728" y="2647666"/>
                </a:lnTo>
                <a:lnTo>
                  <a:pt x="7165074" y="2866030"/>
                </a:lnTo>
                <a:lnTo>
                  <a:pt x="7096835" y="2975212"/>
                </a:lnTo>
                <a:lnTo>
                  <a:pt x="7035420" y="2968389"/>
                </a:lnTo>
                <a:lnTo>
                  <a:pt x="6967181" y="3063923"/>
                </a:lnTo>
                <a:lnTo>
                  <a:pt x="6953534" y="3152633"/>
                </a:lnTo>
                <a:lnTo>
                  <a:pt x="6885295" y="3289111"/>
                </a:lnTo>
                <a:lnTo>
                  <a:pt x="6817056" y="3336878"/>
                </a:lnTo>
                <a:lnTo>
                  <a:pt x="6803408" y="3398293"/>
                </a:lnTo>
                <a:lnTo>
                  <a:pt x="6735169" y="3446060"/>
                </a:lnTo>
                <a:lnTo>
                  <a:pt x="6701050" y="3418765"/>
                </a:lnTo>
                <a:lnTo>
                  <a:pt x="6666931" y="3336878"/>
                </a:lnTo>
                <a:lnTo>
                  <a:pt x="6701050" y="3220872"/>
                </a:lnTo>
                <a:lnTo>
                  <a:pt x="6776113" y="3070747"/>
                </a:lnTo>
                <a:lnTo>
                  <a:pt x="6885295" y="2982036"/>
                </a:lnTo>
                <a:lnTo>
                  <a:pt x="6680578" y="2715905"/>
                </a:lnTo>
                <a:lnTo>
                  <a:pt x="6496334" y="2606723"/>
                </a:lnTo>
                <a:lnTo>
                  <a:pt x="6462214" y="2251881"/>
                </a:lnTo>
                <a:lnTo>
                  <a:pt x="6564572" y="2026693"/>
                </a:lnTo>
                <a:lnTo>
                  <a:pt x="6680578" y="1951630"/>
                </a:lnTo>
                <a:lnTo>
                  <a:pt x="6509981" y="2026693"/>
                </a:lnTo>
                <a:lnTo>
                  <a:pt x="6414447" y="2101756"/>
                </a:lnTo>
                <a:lnTo>
                  <a:pt x="6387152" y="2299648"/>
                </a:lnTo>
                <a:lnTo>
                  <a:pt x="6359856" y="2442950"/>
                </a:lnTo>
                <a:lnTo>
                  <a:pt x="6366680" y="2552132"/>
                </a:lnTo>
                <a:lnTo>
                  <a:pt x="6441743" y="2620371"/>
                </a:lnTo>
                <a:lnTo>
                  <a:pt x="6448566" y="2709081"/>
                </a:lnTo>
                <a:lnTo>
                  <a:pt x="6469038" y="2784144"/>
                </a:lnTo>
                <a:lnTo>
                  <a:pt x="6482686" y="2818263"/>
                </a:lnTo>
                <a:lnTo>
                  <a:pt x="6544101" y="2954741"/>
                </a:lnTo>
                <a:lnTo>
                  <a:pt x="6530453" y="3302759"/>
                </a:lnTo>
                <a:lnTo>
                  <a:pt x="6421271" y="3289111"/>
                </a:lnTo>
                <a:lnTo>
                  <a:pt x="6434919" y="3398293"/>
                </a:lnTo>
                <a:lnTo>
                  <a:pt x="6516805" y="3446060"/>
                </a:lnTo>
                <a:lnTo>
                  <a:pt x="6523629" y="3534771"/>
                </a:lnTo>
                <a:lnTo>
                  <a:pt x="6687402" y="3582538"/>
                </a:lnTo>
                <a:lnTo>
                  <a:pt x="7044556" y="4421325"/>
                </a:lnTo>
                <a:lnTo>
                  <a:pt x="6358095" y="4421325"/>
                </a:lnTo>
                <a:lnTo>
                  <a:pt x="6181555" y="3814550"/>
                </a:lnTo>
                <a:lnTo>
                  <a:pt x="3063922" y="3787254"/>
                </a:lnTo>
                <a:lnTo>
                  <a:pt x="2729552" y="3991971"/>
                </a:lnTo>
                <a:lnTo>
                  <a:pt x="2470244" y="3985147"/>
                </a:lnTo>
                <a:lnTo>
                  <a:pt x="2627193" y="3650777"/>
                </a:lnTo>
                <a:lnTo>
                  <a:pt x="2190465" y="3623481"/>
                </a:lnTo>
                <a:lnTo>
                  <a:pt x="1787856" y="3780430"/>
                </a:lnTo>
                <a:lnTo>
                  <a:pt x="634620" y="3759959"/>
                </a:lnTo>
                <a:lnTo>
                  <a:pt x="443551" y="3643953"/>
                </a:lnTo>
                <a:lnTo>
                  <a:pt x="61414" y="3746310"/>
                </a:lnTo>
                <a:lnTo>
                  <a:pt x="54590" y="3398294"/>
                </a:lnTo>
                <a:lnTo>
                  <a:pt x="0" y="3132162"/>
                </a:lnTo>
                <a:lnTo>
                  <a:pt x="293425" y="2995684"/>
                </a:lnTo>
                <a:lnTo>
                  <a:pt x="409431" y="2715906"/>
                </a:lnTo>
                <a:cubicBezTo>
                  <a:pt x="580028" y="2556683"/>
                  <a:pt x="632345" y="2462284"/>
                  <a:pt x="709682" y="2422478"/>
                </a:cubicBezTo>
                <a:cubicBezTo>
                  <a:pt x="759725" y="2430438"/>
                  <a:pt x="651680" y="2383811"/>
                  <a:pt x="818865" y="2449775"/>
                </a:cubicBezTo>
                <a:lnTo>
                  <a:pt x="1091820" y="2313296"/>
                </a:lnTo>
                <a:lnTo>
                  <a:pt x="1044053" y="2169994"/>
                </a:lnTo>
                <a:lnTo>
                  <a:pt x="1064525" y="1910687"/>
                </a:lnTo>
                <a:lnTo>
                  <a:pt x="81886" y="1876568"/>
                </a:lnTo>
                <a:lnTo>
                  <a:pt x="136477" y="1528550"/>
                </a:lnTo>
                <a:lnTo>
                  <a:pt x="361665" y="1426191"/>
                </a:lnTo>
                <a:cubicBezTo>
                  <a:pt x="363940" y="1196454"/>
                  <a:pt x="366214" y="966717"/>
                  <a:pt x="368489" y="736980"/>
                </a:cubicBezTo>
                <a:lnTo>
                  <a:pt x="252483" y="634621"/>
                </a:lnTo>
                <a:lnTo>
                  <a:pt x="593677" y="470848"/>
                </a:lnTo>
                <a:lnTo>
                  <a:pt x="1071349" y="470848"/>
                </a:lnTo>
                <a:lnTo>
                  <a:pt x="1078172" y="511791"/>
                </a:lnTo>
                <a:lnTo>
                  <a:pt x="1937981" y="511791"/>
                </a:lnTo>
                <a:lnTo>
                  <a:pt x="2135874" y="354842"/>
                </a:lnTo>
                <a:lnTo>
                  <a:pt x="2402005" y="532263"/>
                </a:lnTo>
                <a:lnTo>
                  <a:pt x="2606722" y="525439"/>
                </a:lnTo>
                <a:lnTo>
                  <a:pt x="3336877" y="191069"/>
                </a:lnTo>
                <a:lnTo>
                  <a:pt x="4101152" y="68239"/>
                </a:lnTo>
                <a:lnTo>
                  <a:pt x="4285396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2" idx="91"/>
            <a:endCxn id="22" idx="0"/>
          </p:cNvCxnSpPr>
          <p:nvPr/>
        </p:nvCxnSpPr>
        <p:spPr>
          <a:xfrm>
            <a:off x="7124131" y="1460311"/>
            <a:ext cx="0" cy="307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982639" y="1596788"/>
            <a:ext cx="1187355" cy="764275"/>
          </a:xfrm>
          <a:custGeom>
            <a:avLst/>
            <a:gdLst>
              <a:gd name="connsiteX0" fmla="*/ 1180531 w 1187355"/>
              <a:gd name="connsiteY0" fmla="*/ 320722 h 764275"/>
              <a:gd name="connsiteX1" fmla="*/ 1187355 w 1187355"/>
              <a:gd name="connsiteY1" fmla="*/ 675564 h 764275"/>
              <a:gd name="connsiteX2" fmla="*/ 818865 w 1187355"/>
              <a:gd name="connsiteY2" fmla="*/ 709684 h 764275"/>
              <a:gd name="connsiteX3" fmla="*/ 395785 w 1187355"/>
              <a:gd name="connsiteY3" fmla="*/ 764275 h 764275"/>
              <a:gd name="connsiteX4" fmla="*/ 293427 w 1187355"/>
              <a:gd name="connsiteY4" fmla="*/ 730155 h 764275"/>
              <a:gd name="connsiteX5" fmla="*/ 354842 w 1187355"/>
              <a:gd name="connsiteY5" fmla="*/ 627797 h 764275"/>
              <a:gd name="connsiteX6" fmla="*/ 668740 w 1187355"/>
              <a:gd name="connsiteY6" fmla="*/ 375313 h 764275"/>
              <a:gd name="connsiteX7" fmla="*/ 0 w 1187355"/>
              <a:gd name="connsiteY7" fmla="*/ 382137 h 764275"/>
              <a:gd name="connsiteX8" fmla="*/ 6824 w 1187355"/>
              <a:gd name="connsiteY8" fmla="*/ 27296 h 764275"/>
              <a:gd name="connsiteX9" fmla="*/ 982639 w 1187355"/>
              <a:gd name="connsiteY9" fmla="*/ 0 h 764275"/>
              <a:gd name="connsiteX10" fmla="*/ 1180531 w 1187355"/>
              <a:gd name="connsiteY10" fmla="*/ 320722 h 7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7355" h="764275">
                <a:moveTo>
                  <a:pt x="1180531" y="320722"/>
                </a:moveTo>
                <a:lnTo>
                  <a:pt x="1187355" y="675564"/>
                </a:lnTo>
                <a:lnTo>
                  <a:pt x="818865" y="709684"/>
                </a:lnTo>
                <a:lnTo>
                  <a:pt x="395785" y="764275"/>
                </a:lnTo>
                <a:lnTo>
                  <a:pt x="293427" y="730155"/>
                </a:lnTo>
                <a:lnTo>
                  <a:pt x="354842" y="627797"/>
                </a:lnTo>
                <a:lnTo>
                  <a:pt x="668740" y="375313"/>
                </a:lnTo>
                <a:lnTo>
                  <a:pt x="0" y="382137"/>
                </a:lnTo>
                <a:lnTo>
                  <a:pt x="6824" y="27296"/>
                </a:lnTo>
                <a:lnTo>
                  <a:pt x="982639" y="0"/>
                </a:lnTo>
                <a:lnTo>
                  <a:pt x="1180531" y="320722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081" y="5947286"/>
            <a:ext cx="453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NASA Worldview/Platts Analytics</a:t>
            </a:r>
          </a:p>
        </p:txBody>
      </p:sp>
      <p:sp>
        <p:nvSpPr>
          <p:cNvPr id="27" name="Freeform 26"/>
          <p:cNvSpPr/>
          <p:nvPr/>
        </p:nvSpPr>
        <p:spPr>
          <a:xfrm>
            <a:off x="2679590" y="1582310"/>
            <a:ext cx="572493" cy="532737"/>
          </a:xfrm>
          <a:custGeom>
            <a:avLst/>
            <a:gdLst>
              <a:gd name="connsiteX0" fmla="*/ 246490 w 572493"/>
              <a:gd name="connsiteY0" fmla="*/ 0 h 532737"/>
              <a:gd name="connsiteX1" fmla="*/ 0 w 572493"/>
              <a:gd name="connsiteY1" fmla="*/ 333954 h 532737"/>
              <a:gd name="connsiteX2" fmla="*/ 214685 w 572493"/>
              <a:gd name="connsiteY2" fmla="*/ 532737 h 532737"/>
              <a:gd name="connsiteX3" fmla="*/ 564542 w 572493"/>
              <a:gd name="connsiteY3" fmla="*/ 310100 h 532737"/>
              <a:gd name="connsiteX4" fmla="*/ 572493 w 572493"/>
              <a:gd name="connsiteY4" fmla="*/ 95415 h 532737"/>
              <a:gd name="connsiteX5" fmla="*/ 246490 w 572493"/>
              <a:gd name="connsiteY5" fmla="*/ 0 h 53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93" h="532737">
                <a:moveTo>
                  <a:pt x="246490" y="0"/>
                </a:moveTo>
                <a:lnTo>
                  <a:pt x="0" y="333954"/>
                </a:lnTo>
                <a:lnTo>
                  <a:pt x="214685" y="532737"/>
                </a:lnTo>
                <a:lnTo>
                  <a:pt x="564542" y="310100"/>
                </a:lnTo>
                <a:lnTo>
                  <a:pt x="572493" y="95415"/>
                </a:lnTo>
                <a:lnTo>
                  <a:pt x="246490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669249"/>
      </p:ext>
    </p:extLst>
  </p:cSld>
  <p:clrMapOvr>
    <a:masterClrMapping/>
  </p:clrMapOvr>
</p:sld>
</file>

<file path=ppt/theme/theme1.xml><?xml version="1.0" encoding="utf-8"?>
<a:theme xmlns:a="http://schemas.openxmlformats.org/drawingml/2006/main" name="2_S-P Global Platts 16:9 Template">
  <a:themeElements>
    <a:clrScheme name="S-P Global Platts Color Theme">
      <a:dk1>
        <a:sysClr val="windowText" lastClr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A4C032"/>
      </a:accent2>
      <a:accent3>
        <a:srgbClr val="C40067"/>
      </a:accent3>
      <a:accent4>
        <a:srgbClr val="FFAC17"/>
      </a:accent4>
      <a:accent5>
        <a:srgbClr val="007EAE"/>
      </a:accent5>
      <a:accent6>
        <a:srgbClr val="6A6AB1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>
              <a:lumMod val="90000"/>
            </a:schemeClr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WATERJET">
      <a:srgbClr val="4F99C1"/>
    </a:custClr>
    <a:custClr name="NAVY">
      <a:srgbClr val="002B5F"/>
    </a:custClr>
    <a:custClr name="HONEY">
      <a:srgbClr val="FFAC17"/>
    </a:custClr>
    <a:custClr name="CHOCOLATE">
      <a:srgbClr val="4B2514"/>
    </a:custClr>
    <a:custClr name="SHERBET">
      <a:srgbClr val="DE8BA5"/>
    </a:custClr>
    <a:custClr name="MAROON">
      <a:srgbClr val="6A035C"/>
    </a:custClr>
    <a:custClr name="AQUA">
      <a:srgbClr val="08C3A5"/>
    </a:custClr>
    <a:custClr name="DARKTEAL">
      <a:srgbClr val="06423D"/>
    </a:custClr>
    <a:custClr name="MELON">
      <a:srgbClr val="F79668"/>
    </a:custClr>
    <a:custClr name="DARKSIENNA">
      <a:srgbClr val="712300"/>
    </a:custClr>
    <a:custClr name="IRIS">
      <a:srgbClr val="908EC5"/>
    </a:custClr>
    <a:custClr name="INDIGO">
      <a:srgbClr val="37237B"/>
    </a:custClr>
    <a:custClr name="TREE">
      <a:srgbClr val="A4C032"/>
    </a:custClr>
    <a:custClr name="FOREST">
      <a:srgbClr val="2C3B0D"/>
    </a:custClr>
    <a:custClr name="White">
      <a:srgbClr val="FFFFFF"/>
    </a:custClr>
    <a:custClr name="Metals">
      <a:srgbClr val="712200"/>
    </a:custClr>
    <a:custClr name="Metals">
      <a:srgbClr val="BD4618"/>
    </a:custClr>
    <a:custClr name="Metals">
      <a:srgbClr val="F69567"/>
    </a:custClr>
    <a:custClr name="Metals">
      <a:srgbClr val="FABD9B"/>
    </a:custClr>
    <a:custClr name="White">
      <a:srgbClr val="FFFFFF"/>
    </a:custClr>
    <a:custClr name="Agriculture">
      <a:srgbClr val="2B3B0D"/>
    </a:custClr>
    <a:custClr name="Agriculture">
      <a:srgbClr val="576A2D"/>
    </a:custClr>
    <a:custClr name="Agriculture">
      <a:srgbClr val="7B9133"/>
    </a:custClr>
    <a:custClr name="Agriculture">
      <a:srgbClr val="C5D582"/>
    </a:custClr>
    <a:custClr name="White">
      <a:srgbClr val="FFFFFF"/>
    </a:custClr>
    <a:custClr name="Oil Shipping">
      <a:srgbClr val="002B5E"/>
    </a:custClr>
    <a:custClr name="Oil Shipping">
      <a:srgbClr val="005D91"/>
    </a:custClr>
    <a:custClr name="Oil Shipping">
      <a:srgbClr val="4F99C0"/>
    </a:custClr>
    <a:custClr name="Oil Shipping">
      <a:srgbClr val="A0C3DA"/>
    </a:custClr>
    <a:custClr name="White">
      <a:srgbClr val="FFFFFF"/>
    </a:custClr>
    <a:custClr name="Generating Fuels">
      <a:srgbClr val="69025C"/>
    </a:custClr>
    <a:custClr name="Generating Fuels">
      <a:srgbClr val="D05883"/>
    </a:custClr>
    <a:custClr name="Generating Fuels">
      <a:srgbClr val="DD8BA4"/>
    </a:custClr>
    <a:custClr name="Generating Fuels">
      <a:srgbClr val="ECC0CB"/>
    </a:custClr>
    <a:custClr name="White">
      <a:srgbClr val="FFFFFF"/>
    </a:custClr>
    <a:custClr name="Petrochemicals">
      <a:srgbClr val="37227A"/>
    </a:custClr>
    <a:custClr name="Petrochemicals">
      <a:srgbClr val="534F9E"/>
    </a:custClr>
    <a:custClr name="Petrochemicals">
      <a:srgbClr val="908DC5"/>
    </a:custClr>
    <a:custClr name="Petrochemicals">
      <a:srgbClr val="BBB9DC"/>
    </a:custClr>
    <a:custClr name="White">
      <a:srgbClr val="FFFFFF"/>
    </a:custClr>
    <a:custClr name="BLACK100">
      <a:srgbClr val="000000"/>
    </a:custClr>
    <a:custClr name="BLACK80">
      <a:srgbClr val="333333"/>
    </a:custClr>
    <a:custClr name="BLACK60">
      <a:srgbClr val="666666"/>
    </a:custClr>
    <a:custClr name="BLACK40">
      <a:srgbClr val="999999"/>
    </a:custClr>
    <a:custClr name="BLACK20">
      <a:srgbClr val="CCCCCC"/>
    </a:custClr>
    <a:custClr name="Neutral5">
      <a:srgbClr val="473729"/>
    </a:custClr>
    <a:custClr name="Neutral4">
      <a:srgbClr val="7A6855"/>
    </a:custClr>
    <a:custClr name="Neutral3">
      <a:srgbClr val="A39382"/>
    </a:custClr>
    <a:custClr name="Neutral2">
      <a:srgbClr val="B7A99A"/>
    </a:custClr>
    <a:custClr name="Neutral1">
      <a:srgbClr val="CEC2B4"/>
    </a:custClr>
  </a:custClrLst>
  <a:extLst>
    <a:ext uri="{05A4C25C-085E-4340-85A3-A5531E510DB2}">
      <thm15:themeFamily xmlns:thm15="http://schemas.microsoft.com/office/thememl/2012/main" name="SPGlobal Platts 16-9 Template" id="{B2C4B683-D38B-49BD-AE74-0EE21E80B0D0}" vid="{73B91019-AC0F-4CAB-8287-7596E9F920B4}"/>
    </a:ext>
  </a:extLst>
</a:theme>
</file>

<file path=ppt/theme/theme2.xml><?xml version="1.0" encoding="utf-8"?>
<a:theme xmlns:a="http://schemas.openxmlformats.org/drawingml/2006/main" name="15_S-P Global Platts 16:9 Template">
  <a:themeElements>
    <a:clrScheme name="S-P Global Platts Color Theme">
      <a:dk1>
        <a:sysClr val="windowText" lastClr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A4C032"/>
      </a:accent2>
      <a:accent3>
        <a:srgbClr val="C40067"/>
      </a:accent3>
      <a:accent4>
        <a:srgbClr val="FFAC17"/>
      </a:accent4>
      <a:accent5>
        <a:srgbClr val="007EAE"/>
      </a:accent5>
      <a:accent6>
        <a:srgbClr val="6A6AB1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>
              <a:lumMod val="90000"/>
            </a:schemeClr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WATERJET">
      <a:srgbClr val="4F99C1"/>
    </a:custClr>
    <a:custClr name="NAVY">
      <a:srgbClr val="002B5F"/>
    </a:custClr>
    <a:custClr name="HONEY">
      <a:srgbClr val="FFAC17"/>
    </a:custClr>
    <a:custClr name="CHOCOLATE">
      <a:srgbClr val="4B2514"/>
    </a:custClr>
    <a:custClr name="SHERBET">
      <a:srgbClr val="DE8BA5"/>
    </a:custClr>
    <a:custClr name="MAROON">
      <a:srgbClr val="6A035C"/>
    </a:custClr>
    <a:custClr name="AQUA">
      <a:srgbClr val="08C3A5"/>
    </a:custClr>
    <a:custClr name="DARKTEAL">
      <a:srgbClr val="06423D"/>
    </a:custClr>
    <a:custClr name="MELON">
      <a:srgbClr val="F79668"/>
    </a:custClr>
    <a:custClr name="DARKSIENNA">
      <a:srgbClr val="712300"/>
    </a:custClr>
    <a:custClr name="IRIS">
      <a:srgbClr val="908EC5"/>
    </a:custClr>
    <a:custClr name="INDIGO">
      <a:srgbClr val="37237B"/>
    </a:custClr>
    <a:custClr name="TREE">
      <a:srgbClr val="A4C032"/>
    </a:custClr>
    <a:custClr name="FOREST">
      <a:srgbClr val="2C3B0D"/>
    </a:custClr>
    <a:custClr name="White">
      <a:srgbClr val="FFFFFF"/>
    </a:custClr>
    <a:custClr name="Metals">
      <a:srgbClr val="712200"/>
    </a:custClr>
    <a:custClr name="Metals">
      <a:srgbClr val="BD4618"/>
    </a:custClr>
    <a:custClr name="Metals">
      <a:srgbClr val="F69567"/>
    </a:custClr>
    <a:custClr name="Metals">
      <a:srgbClr val="FABD9B"/>
    </a:custClr>
    <a:custClr name="White">
      <a:srgbClr val="FFFFFF"/>
    </a:custClr>
    <a:custClr name="Agriculture">
      <a:srgbClr val="2B3B0D"/>
    </a:custClr>
    <a:custClr name="Agriculture">
      <a:srgbClr val="576A2D"/>
    </a:custClr>
    <a:custClr name="Agriculture">
      <a:srgbClr val="7B9133"/>
    </a:custClr>
    <a:custClr name="Agriculture">
      <a:srgbClr val="C5D582"/>
    </a:custClr>
    <a:custClr name="White">
      <a:srgbClr val="FFFFFF"/>
    </a:custClr>
    <a:custClr name="Oil Shipping">
      <a:srgbClr val="002B5E"/>
    </a:custClr>
    <a:custClr name="Oil Shipping">
      <a:srgbClr val="005D91"/>
    </a:custClr>
    <a:custClr name="Oil Shipping">
      <a:srgbClr val="4F99C0"/>
    </a:custClr>
    <a:custClr name="Oil Shipping">
      <a:srgbClr val="A0C3DA"/>
    </a:custClr>
    <a:custClr name="White">
      <a:srgbClr val="FFFFFF"/>
    </a:custClr>
    <a:custClr name="Generating Fuels">
      <a:srgbClr val="69025C"/>
    </a:custClr>
    <a:custClr name="Generating Fuels">
      <a:srgbClr val="D05883"/>
    </a:custClr>
    <a:custClr name="Generating Fuels">
      <a:srgbClr val="DD8BA4"/>
    </a:custClr>
    <a:custClr name="Generating Fuels">
      <a:srgbClr val="ECC0CB"/>
    </a:custClr>
    <a:custClr name="White">
      <a:srgbClr val="FFFFFF"/>
    </a:custClr>
    <a:custClr name="Petrochemicals">
      <a:srgbClr val="37227A"/>
    </a:custClr>
    <a:custClr name="Petrochemicals">
      <a:srgbClr val="534F9E"/>
    </a:custClr>
    <a:custClr name="Petrochemicals">
      <a:srgbClr val="908DC5"/>
    </a:custClr>
    <a:custClr name="Petrochemicals">
      <a:srgbClr val="BBB9DC"/>
    </a:custClr>
    <a:custClr name="White">
      <a:srgbClr val="FFFFFF"/>
    </a:custClr>
    <a:custClr name="BLACK100">
      <a:srgbClr val="000000"/>
    </a:custClr>
    <a:custClr name="BLACK80">
      <a:srgbClr val="333333"/>
    </a:custClr>
    <a:custClr name="BLACK60">
      <a:srgbClr val="666666"/>
    </a:custClr>
    <a:custClr name="BLACK40">
      <a:srgbClr val="999999"/>
    </a:custClr>
    <a:custClr name="BLACK20">
      <a:srgbClr val="CCCCCC"/>
    </a:custClr>
    <a:custClr name="Neutral5">
      <a:srgbClr val="473729"/>
    </a:custClr>
    <a:custClr name="Neutral4">
      <a:srgbClr val="7A6855"/>
    </a:custClr>
    <a:custClr name="Neutral3">
      <a:srgbClr val="A39382"/>
    </a:custClr>
    <a:custClr name="Neutral2">
      <a:srgbClr val="B7A99A"/>
    </a:custClr>
    <a:custClr name="Neutral1">
      <a:srgbClr val="CEC2B4"/>
    </a:custClr>
  </a:custClrLst>
  <a:extLst>
    <a:ext uri="{05A4C25C-085E-4340-85A3-A5531E510DB2}">
      <thm15:themeFamily xmlns:thm15="http://schemas.microsoft.com/office/thememl/2012/main" name="SPGlobal Platts 16-9 Template" id="{B2C4B683-D38B-49BD-AE74-0EE21E80B0D0}" vid="{73B91019-AC0F-4CAB-8287-7596E9F920B4}"/>
    </a:ext>
  </a:extLst>
</a:theme>
</file>

<file path=ppt/theme/theme3.xml><?xml version="1.0" encoding="utf-8"?>
<a:theme xmlns:a="http://schemas.openxmlformats.org/drawingml/2006/main" name="20_S-P Global Platts 16:9 Template">
  <a:themeElements>
    <a:clrScheme name="S-P Global Platts Color Theme">
      <a:dk1>
        <a:sysClr val="windowText" lastClr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A4C032"/>
      </a:accent2>
      <a:accent3>
        <a:srgbClr val="C40067"/>
      </a:accent3>
      <a:accent4>
        <a:srgbClr val="FFAC17"/>
      </a:accent4>
      <a:accent5>
        <a:srgbClr val="007EAE"/>
      </a:accent5>
      <a:accent6>
        <a:srgbClr val="6A6AB1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>
              <a:lumMod val="90000"/>
            </a:schemeClr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WATERJET">
      <a:srgbClr val="4F99C1"/>
    </a:custClr>
    <a:custClr name="NAVY">
      <a:srgbClr val="002B5F"/>
    </a:custClr>
    <a:custClr name="HONEY">
      <a:srgbClr val="FFAC17"/>
    </a:custClr>
    <a:custClr name="CHOCOLATE">
      <a:srgbClr val="4B2514"/>
    </a:custClr>
    <a:custClr name="SHERBET">
      <a:srgbClr val="DE8BA5"/>
    </a:custClr>
    <a:custClr name="MAROON">
      <a:srgbClr val="6A035C"/>
    </a:custClr>
    <a:custClr name="AQUA">
      <a:srgbClr val="08C3A5"/>
    </a:custClr>
    <a:custClr name="DARKTEAL">
      <a:srgbClr val="06423D"/>
    </a:custClr>
    <a:custClr name="MELON">
      <a:srgbClr val="F79668"/>
    </a:custClr>
    <a:custClr name="DARKSIENNA">
      <a:srgbClr val="712300"/>
    </a:custClr>
    <a:custClr name="IRIS">
      <a:srgbClr val="908EC5"/>
    </a:custClr>
    <a:custClr name="INDIGO">
      <a:srgbClr val="37237B"/>
    </a:custClr>
    <a:custClr name="TREE">
      <a:srgbClr val="A4C032"/>
    </a:custClr>
    <a:custClr name="FOREST">
      <a:srgbClr val="2C3B0D"/>
    </a:custClr>
    <a:custClr name="White">
      <a:srgbClr val="FFFFFF"/>
    </a:custClr>
    <a:custClr name="Metals">
      <a:srgbClr val="712200"/>
    </a:custClr>
    <a:custClr name="Metals">
      <a:srgbClr val="BD4618"/>
    </a:custClr>
    <a:custClr name="Metals">
      <a:srgbClr val="F69567"/>
    </a:custClr>
    <a:custClr name="Metals">
      <a:srgbClr val="FABD9B"/>
    </a:custClr>
    <a:custClr name="White">
      <a:srgbClr val="FFFFFF"/>
    </a:custClr>
    <a:custClr name="Agriculture">
      <a:srgbClr val="2B3B0D"/>
    </a:custClr>
    <a:custClr name="Agriculture">
      <a:srgbClr val="576A2D"/>
    </a:custClr>
    <a:custClr name="Agriculture">
      <a:srgbClr val="7B9133"/>
    </a:custClr>
    <a:custClr name="Agriculture">
      <a:srgbClr val="C5D582"/>
    </a:custClr>
    <a:custClr name="White">
      <a:srgbClr val="FFFFFF"/>
    </a:custClr>
    <a:custClr name="Oil Shipping">
      <a:srgbClr val="002B5E"/>
    </a:custClr>
    <a:custClr name="Oil Shipping">
      <a:srgbClr val="005D91"/>
    </a:custClr>
    <a:custClr name="Oil Shipping">
      <a:srgbClr val="4F99C0"/>
    </a:custClr>
    <a:custClr name="Oil Shipping">
      <a:srgbClr val="A0C3DA"/>
    </a:custClr>
    <a:custClr name="White">
      <a:srgbClr val="FFFFFF"/>
    </a:custClr>
    <a:custClr name="Generating Fuels">
      <a:srgbClr val="69025C"/>
    </a:custClr>
    <a:custClr name="Generating Fuels">
      <a:srgbClr val="D05883"/>
    </a:custClr>
    <a:custClr name="Generating Fuels">
      <a:srgbClr val="DD8BA4"/>
    </a:custClr>
    <a:custClr name="Generating Fuels">
      <a:srgbClr val="ECC0CB"/>
    </a:custClr>
    <a:custClr name="White">
      <a:srgbClr val="FFFFFF"/>
    </a:custClr>
    <a:custClr name="Petrochemicals">
      <a:srgbClr val="37227A"/>
    </a:custClr>
    <a:custClr name="Petrochemicals">
      <a:srgbClr val="534F9E"/>
    </a:custClr>
    <a:custClr name="Petrochemicals">
      <a:srgbClr val="908DC5"/>
    </a:custClr>
    <a:custClr name="Petrochemicals">
      <a:srgbClr val="BBB9DC"/>
    </a:custClr>
    <a:custClr name="White">
      <a:srgbClr val="FFFFFF"/>
    </a:custClr>
    <a:custClr name="BLACK100">
      <a:srgbClr val="000000"/>
    </a:custClr>
    <a:custClr name="BLACK80">
      <a:srgbClr val="333333"/>
    </a:custClr>
    <a:custClr name="BLACK60">
      <a:srgbClr val="666666"/>
    </a:custClr>
    <a:custClr name="BLACK40">
      <a:srgbClr val="999999"/>
    </a:custClr>
    <a:custClr name="BLACK20">
      <a:srgbClr val="CCCCCC"/>
    </a:custClr>
    <a:custClr name="Neutral5">
      <a:srgbClr val="473729"/>
    </a:custClr>
    <a:custClr name="Neutral4">
      <a:srgbClr val="7A6855"/>
    </a:custClr>
    <a:custClr name="Neutral3">
      <a:srgbClr val="A39382"/>
    </a:custClr>
    <a:custClr name="Neutral2">
      <a:srgbClr val="B7A99A"/>
    </a:custClr>
    <a:custClr name="Neutral1">
      <a:srgbClr val="CEC2B4"/>
    </a:custClr>
  </a:custClrLst>
  <a:extLst>
    <a:ext uri="{05A4C25C-085E-4340-85A3-A5531E510DB2}">
      <thm15:themeFamily xmlns:thm15="http://schemas.microsoft.com/office/thememl/2012/main" name="SPGlobal Platts 16-9 Template" id="{B2C4B683-D38B-49BD-AE74-0EE21E80B0D0}" vid="{73B91019-AC0F-4CAB-8287-7596E9F920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PersistId xmlns="18975f32-9bbf-48a9-9c28-fe741d72d31a" xsi:nil="true"/>
    <_dlc_DocId xmlns="18975f32-9bbf-48a9-9c28-fe741d72d31a">TNF7VAAXHSXE-1500179049-199</_dlc_DocId>
    <_dlc_DocIdUrl xmlns="18975f32-9bbf-48a9-9c28-fe741d72d31a">
      <Url>https://spgl.sharepoint.com/sites/PIRADocStore/_layouts/15/DocIdRedir.aspx?ID=TNF7VAAXHSXE-1500179049-199</Url>
      <Description>TNF7VAAXHSXE-1500179049-199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AF59DE7B8A5240906ECBC174D90A7D" ma:contentTypeVersion="17" ma:contentTypeDescription="Create a new document." ma:contentTypeScope="" ma:versionID="99c3c69edf234461289a2e59c6648e8d">
  <xsd:schema xmlns:xsd="http://www.w3.org/2001/XMLSchema" xmlns:xs="http://www.w3.org/2001/XMLSchema" xmlns:p="http://schemas.microsoft.com/office/2006/metadata/properties" xmlns:ns2="18975f32-9bbf-48a9-9c28-fe741d72d31a" xmlns:ns3="cd0c2e9f-5769-45c1-a1e4-4a252af43838" targetNamespace="http://schemas.microsoft.com/office/2006/metadata/properties" ma:root="true" ma:fieldsID="09167b87e0345ad6f2e6b6159d71a3bb" ns2:_="" ns3:_="">
    <xsd:import namespace="18975f32-9bbf-48a9-9c28-fe741d72d31a"/>
    <xsd:import namespace="cd0c2e9f-5769-45c1-a1e4-4a252af4383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975f32-9bbf-48a9-9c28-fe741d72d31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false">
      <xsd:simpleType>
        <xsd:restriction base="dms:Boolean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c2e9f-5769-45c1-a1e4-4a252af438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3E00-5386-491C-9863-2B410DFC71E6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BF4BD69-C5C7-49D5-9021-FACD36BCC86C}">
  <ds:schemaRefs>
    <ds:schemaRef ds:uri="http://purl.org/dc/elements/1.1/"/>
    <ds:schemaRef ds:uri="http://schemas.microsoft.com/office/infopath/2007/PartnerControls"/>
    <ds:schemaRef ds:uri="http://www.w3.org/XML/1998/namespace"/>
    <ds:schemaRef ds:uri="18975f32-9bbf-48a9-9c28-fe741d72d31a"/>
    <ds:schemaRef ds:uri="http://schemas.microsoft.com/office/2006/documentManagement/types"/>
    <ds:schemaRef ds:uri="http://schemas.microsoft.com/office/2006/metadata/properties"/>
    <ds:schemaRef ds:uri="http://purl.org/dc/dcmitype/"/>
    <ds:schemaRef ds:uri="cd0c2e9f-5769-45c1-a1e4-4a252af43838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4353943-021B-4437-A42A-9A4CBACAF6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975f32-9bbf-48a9-9c28-fe741d72d31a"/>
    <ds:schemaRef ds:uri="cd0c2e9f-5769-45c1-a1e4-4a252af438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33FEB44-2A4B-416F-B85D-34130D935E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1269</Words>
  <Application>Microsoft Office PowerPoint</Application>
  <PresentationFormat>Widescreen</PresentationFormat>
  <Paragraphs>225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Akkurat Pro</vt:lpstr>
      <vt:lpstr>Arial</vt:lpstr>
      <vt:lpstr>Arial heading</vt:lpstr>
      <vt:lpstr>Arial Narrow</vt:lpstr>
      <vt:lpstr>Calibri</vt:lpstr>
      <vt:lpstr>Wingdings</vt:lpstr>
      <vt:lpstr>2_S-P Global Platts 16:9 Template</vt:lpstr>
      <vt:lpstr>15_S-P Global Platts 16:9 Template</vt:lpstr>
      <vt:lpstr>20_S-P Global Platts 16:9 Template</vt:lpstr>
      <vt:lpstr>Recurrent Neural Networks in Load Forecasting</vt:lpstr>
      <vt:lpstr>Problem Statement</vt:lpstr>
      <vt:lpstr>Data Acquisition</vt:lpstr>
      <vt:lpstr>Existing processes were tailored exclusively to product needs</vt:lpstr>
      <vt:lpstr>Data concerns significantly limit timeframe for model validation</vt:lpstr>
      <vt:lpstr>Modeling</vt:lpstr>
      <vt:lpstr>Multiple forms of seasonality represent main challenge in modeling load</vt:lpstr>
      <vt:lpstr>Current LASSO models incorporate seasonality, weather relationships, and lagged load</vt:lpstr>
      <vt:lpstr>Large geographic footprint limits accuracy of single model, but granular weather data not yet aggregated on regional level</vt:lpstr>
      <vt:lpstr>Validation processes require for both new and existing model</vt:lpstr>
      <vt:lpstr>Recurrent neural networks already see use predicting load</vt:lpstr>
      <vt:lpstr>LSTM vs GRU – GRUs’ reduced complexity typically results in lower training time, but risk ignoring longer-term relationships</vt:lpstr>
      <vt:lpstr>Pitfalls and time constraints limit RNN implementation</vt:lpstr>
      <vt:lpstr>Methodological errors led to notable disparities between training and testing error rates in early runs</vt:lpstr>
      <vt:lpstr>Grid search ran more than 400 models including ensembles</vt:lpstr>
      <vt:lpstr>Results</vt:lpstr>
      <vt:lpstr>New validation process supports strong performance of LASSO</vt:lpstr>
      <vt:lpstr>RNN sees significant volatility in validation process</vt:lpstr>
      <vt:lpstr>Conclusions</vt:lpstr>
      <vt:lpstr>Next Steps</vt:lpstr>
      <vt:lpstr>Innovative market insights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Networks in Load Forecasting</dc:title>
  <dc:creator>Travis Whalen</dc:creator>
  <cp:lastModifiedBy>Travis Whalen</cp:lastModifiedBy>
  <cp:revision>40</cp:revision>
  <dcterms:created xsi:type="dcterms:W3CDTF">2020-09-07T20:56:46Z</dcterms:created>
  <dcterms:modified xsi:type="dcterms:W3CDTF">2020-09-08T19:31:08Z</dcterms:modified>
</cp:coreProperties>
</file>